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0" r:id="rId2"/>
    <p:sldId id="406" r:id="rId3"/>
    <p:sldId id="407" r:id="rId4"/>
    <p:sldId id="408" r:id="rId5"/>
    <p:sldId id="401" r:id="rId6"/>
    <p:sldId id="396" r:id="rId7"/>
    <p:sldId id="402" r:id="rId8"/>
    <p:sldId id="392" r:id="rId9"/>
    <p:sldId id="403" r:id="rId10"/>
    <p:sldId id="409" r:id="rId11"/>
    <p:sldId id="398" r:id="rId12"/>
    <p:sldId id="399" r:id="rId13"/>
    <p:sldId id="400" r:id="rId14"/>
    <p:sldId id="397" r:id="rId15"/>
    <p:sldId id="405" r:id="rId16"/>
    <p:sldId id="415" r:id="rId17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374" autoAdjust="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402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88313" tIns="44156" rIns="88313" bIns="4415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40" y="1"/>
            <a:ext cx="2949786" cy="498693"/>
          </a:xfrm>
          <a:prstGeom prst="rect">
            <a:avLst/>
          </a:prstGeom>
        </p:spPr>
        <p:txBody>
          <a:bodyPr vert="horz" lIns="88313" tIns="44156" rIns="88313" bIns="44156" rtlCol="0"/>
          <a:lstStyle>
            <a:lvl1pPr algn="r">
              <a:defRPr sz="1200"/>
            </a:lvl1pPr>
          </a:lstStyle>
          <a:p>
            <a:fld id="{424E9CE9-D1EF-4858-A1E0-968B445726BE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13" tIns="44156" rIns="88313" bIns="4415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3"/>
          </a:xfrm>
          <a:prstGeom prst="rect">
            <a:avLst/>
          </a:prstGeom>
        </p:spPr>
        <p:txBody>
          <a:bodyPr vert="horz" lIns="88313" tIns="44156" rIns="88313" bIns="44156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2"/>
          </a:xfrm>
          <a:prstGeom prst="rect">
            <a:avLst/>
          </a:prstGeom>
        </p:spPr>
        <p:txBody>
          <a:bodyPr vert="horz" lIns="88313" tIns="44156" rIns="88313" bIns="4415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40" y="9440647"/>
            <a:ext cx="2949786" cy="498692"/>
          </a:xfrm>
          <a:prstGeom prst="rect">
            <a:avLst/>
          </a:prstGeom>
        </p:spPr>
        <p:txBody>
          <a:bodyPr vert="horz" lIns="88313" tIns="44156" rIns="88313" bIns="44156" rtlCol="0" anchor="b"/>
          <a:lstStyle>
            <a:lvl1pPr algn="r">
              <a:defRPr sz="1200"/>
            </a:lvl1pPr>
          </a:lstStyle>
          <a:p>
            <a:fld id="{0C71163E-95F9-4C8E-AEA0-2B6689A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47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2DD1F2AC-FC1D-4CE1-84E0-E98DC7770AAB}" type="datetime1">
              <a:rPr lang="ja-JP" altLang="en-US" smtClean="0"/>
              <a:t>2017/9/1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8AEBDCA3-918C-4541-BF84-4F93CF1796E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105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C0C6-B966-4D9B-8311-7F321F837FBE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18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755-884C-4B1B-8E0D-5A98395AA44D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3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7400-4BA0-4546-8E72-F73116D0D39D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1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C3E-F4AE-4C00-BBC7-D76A7A311301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98E4-E96A-481B-B656-2F739A539F02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9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6D2A-8521-4619-8E58-21CA02F6E38F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38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1D26-6D7B-4FC2-AFD2-FB1AF0BDE885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85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2E64-E1F6-49BA-9C32-0E7ACDA3ECC1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41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D7B-F583-4A1B-9786-B8CBE9C8D928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1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2D52-AF96-4424-84A4-229912061C51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47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47A1-AC82-49AF-8B77-4DBAC56F523E}" type="datetime1">
              <a:rPr lang="ja-JP" altLang="en-US" smtClean="0"/>
              <a:t>2017/9/1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DCA3-918C-4541-BF84-4F93CF1796E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500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10" Type="http://schemas.openxmlformats.org/officeDocument/2006/relationships/image" Target="../media/image35.jpe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74C661E-B2C8-449D-B4DB-648174E6486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63" y="1343813"/>
            <a:ext cx="1753448" cy="1753448"/>
          </a:xfrm>
          <a:prstGeom prst="rect">
            <a:avLst/>
          </a:prstGeom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06518587-B9D4-4F65-AAB1-8375639EF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731" y="967816"/>
            <a:ext cx="9144000" cy="171098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Python</a:t>
            </a:r>
            <a:r>
              <a:rPr kumimoji="1" lang="ja-JP" altLang="en-US" dirty="0"/>
              <a:t>基礎</a:t>
            </a:r>
          </a:p>
        </p:txBody>
      </p:sp>
      <p:sp>
        <p:nvSpPr>
          <p:cNvPr id="6" name="サブタイトル 5">
            <a:extLst>
              <a:ext uri="{FF2B5EF4-FFF2-40B4-BE49-F238E27FC236}">
                <a16:creationId xmlns:a16="http://schemas.microsoft.com/office/drawing/2014/main" id="{1866FD8E-35C7-4294-B9D1-B7B96304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731" y="2852735"/>
            <a:ext cx="9144000" cy="1655762"/>
          </a:xfrm>
          <a:solidFill>
            <a:schemeClr val="bg1"/>
          </a:solidFill>
        </p:spPr>
        <p:txBody>
          <a:bodyPr/>
          <a:lstStyle/>
          <a:p>
            <a:pPr algn="l"/>
            <a:r>
              <a:rPr kumimoji="1" lang="en-US" altLang="ja-JP" dirty="0"/>
              <a:t>2017</a:t>
            </a:r>
            <a:r>
              <a:rPr kumimoji="1" lang="ja-JP" altLang="en-US" dirty="0"/>
              <a:t>年 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31</a:t>
            </a:r>
            <a:r>
              <a:rPr lang="ja-JP" altLang="en-US" dirty="0"/>
              <a:t>日 </a:t>
            </a:r>
            <a:r>
              <a:rPr lang="en-US" altLang="ja-JP" dirty="0"/>
              <a:t>&amp; 9</a:t>
            </a:r>
            <a:r>
              <a:rPr kumimoji="1" lang="ja-JP" altLang="en-US" dirty="0"/>
              <a:t>月</a:t>
            </a:r>
            <a:r>
              <a:rPr lang="en-US" altLang="ja-JP" dirty="0"/>
              <a:t>1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pPr algn="l"/>
            <a:r>
              <a:rPr lang="en-US" altLang="ja-JP" dirty="0"/>
              <a:t>2011</a:t>
            </a:r>
            <a:r>
              <a:rPr lang="ja-JP" altLang="en-US" dirty="0"/>
              <a:t>期 越智 由浩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5ED67B-0568-4684-8D95-54F3F8B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A7CD9A7-4ABA-4433-A8FC-2D34B8EA54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191249" y="857250"/>
            <a:ext cx="6857999" cy="514349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2C4C0FE-3ED2-426F-83C0-A8FEB06AF852}"/>
              </a:ext>
            </a:extLst>
          </p:cNvPr>
          <p:cNvSpPr txBox="1"/>
          <p:nvPr/>
        </p:nvSpPr>
        <p:spPr>
          <a:xfrm>
            <a:off x="3419087" y="4507587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/>
              <a:t>外国語</a:t>
            </a:r>
            <a:r>
              <a:rPr lang="en-US" altLang="ja-JP" i="1" dirty="0"/>
              <a:t>(</a:t>
            </a:r>
            <a:r>
              <a:rPr lang="ja-JP" altLang="en-US" i="1" dirty="0"/>
              <a:t>英語</a:t>
            </a:r>
            <a:r>
              <a:rPr lang="en-US" altLang="ja-JP" i="1" dirty="0"/>
              <a:t>)</a:t>
            </a:r>
            <a:r>
              <a:rPr lang="ja-JP" altLang="en-US" i="1" dirty="0"/>
              <a:t>と同じ</a:t>
            </a:r>
            <a:endParaRPr lang="en-US" altLang="ja-JP" i="1" dirty="0"/>
          </a:p>
          <a:p>
            <a:r>
              <a:rPr lang="ja-JP" altLang="en-US" i="1" dirty="0"/>
              <a:t>知らなくても死にゃしない</a:t>
            </a:r>
            <a:endParaRPr lang="en-US" altLang="ja-JP" i="1" dirty="0"/>
          </a:p>
          <a:p>
            <a:r>
              <a:rPr lang="ja-JP" altLang="en-US" i="1" dirty="0"/>
              <a:t>でも知っといたほうが絶対いい</a:t>
            </a:r>
            <a:endParaRPr lang="en-US" altLang="ja-JP" i="1" dirty="0"/>
          </a:p>
          <a:p>
            <a:endParaRPr lang="en-US" altLang="ja-JP" i="1" dirty="0"/>
          </a:p>
          <a:p>
            <a:r>
              <a:rPr lang="ja-JP" altLang="en-US" i="1" dirty="0"/>
              <a:t>と、頭ではわかっている</a:t>
            </a:r>
            <a:endParaRPr lang="en-US" altLang="ja-JP" i="1" dirty="0"/>
          </a:p>
          <a:p>
            <a:r>
              <a:rPr lang="ja-JP" altLang="en-US" i="1" dirty="0"/>
              <a:t>学ぶ機会は腐るほどある</a:t>
            </a:r>
            <a:endParaRPr lang="en-US" altLang="ja-JP" i="1" dirty="0"/>
          </a:p>
          <a:p>
            <a:r>
              <a:rPr lang="ja-JP" altLang="en-US" i="1" dirty="0"/>
              <a:t>でも一人だと踏み出せない</a:t>
            </a:r>
            <a:endParaRPr lang="en-US" altLang="ja-JP" i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AB0F7D3-23E9-48BD-AE36-ED86AB338FA1}"/>
              </a:ext>
            </a:extLst>
          </p:cNvPr>
          <p:cNvSpPr txBox="1"/>
          <p:nvPr/>
        </p:nvSpPr>
        <p:spPr>
          <a:xfrm>
            <a:off x="2337985" y="13195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パイソン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E1259-9F40-4D9D-BB8C-5DEBCE5D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バブルソート説明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BD7E15-A1C9-4F66-B1F8-FD2191D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41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DE50B-E413-46BA-A7F1-B3DFFCBA9D5F}"/>
              </a:ext>
            </a:extLst>
          </p:cNvPr>
          <p:cNvSpPr/>
          <p:nvPr/>
        </p:nvSpPr>
        <p:spPr>
          <a:xfrm>
            <a:off x="4494725" y="1455316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2050C-E17E-45CC-AF52-A3B026A3C284}"/>
              </a:ext>
            </a:extLst>
          </p:cNvPr>
          <p:cNvSpPr/>
          <p:nvPr/>
        </p:nvSpPr>
        <p:spPr>
          <a:xfrm>
            <a:off x="5716072" y="1455316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DE7AA9-742D-41C9-AF33-D468CE09DF2E}"/>
              </a:ext>
            </a:extLst>
          </p:cNvPr>
          <p:cNvSpPr/>
          <p:nvPr/>
        </p:nvSpPr>
        <p:spPr>
          <a:xfrm>
            <a:off x="6937417" y="1455316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DAAFD-C270-4375-BD84-AD51482591BA}"/>
              </a:ext>
            </a:extLst>
          </p:cNvPr>
          <p:cNvSpPr/>
          <p:nvPr/>
        </p:nvSpPr>
        <p:spPr>
          <a:xfrm>
            <a:off x="8158764" y="1455316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5FF81A-EA12-4F53-8BA0-8171F8120FA5}"/>
              </a:ext>
            </a:extLst>
          </p:cNvPr>
          <p:cNvSpPr/>
          <p:nvPr/>
        </p:nvSpPr>
        <p:spPr>
          <a:xfrm>
            <a:off x="9380110" y="1455316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B4E154-F44B-4540-B881-54D06DE90465}"/>
              </a:ext>
            </a:extLst>
          </p:cNvPr>
          <p:cNvSpPr/>
          <p:nvPr/>
        </p:nvSpPr>
        <p:spPr>
          <a:xfrm>
            <a:off x="2583285" y="1455316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0</a:t>
            </a:r>
            <a:endParaRPr kumimoji="1" lang="ja-JP" altLang="en-US" sz="6600" i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7208BF-758C-4A1A-A198-762E853A89A5}"/>
              </a:ext>
            </a:extLst>
          </p:cNvPr>
          <p:cNvSpPr/>
          <p:nvPr/>
        </p:nvSpPr>
        <p:spPr>
          <a:xfrm>
            <a:off x="1361938" y="1455316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0</a:t>
            </a:r>
            <a:endParaRPr kumimoji="1" lang="ja-JP" altLang="en-US" sz="6600" i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581930-CC5F-4579-AC34-B04595B93BFA}"/>
              </a:ext>
            </a:extLst>
          </p:cNvPr>
          <p:cNvSpPr/>
          <p:nvPr/>
        </p:nvSpPr>
        <p:spPr>
          <a:xfrm>
            <a:off x="2583285" y="281191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j</a:t>
            </a:r>
            <a:endParaRPr kumimoji="1" lang="ja-JP" altLang="en-US" sz="6600" i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864082-E216-400A-8E7F-E553F7BBCED4}"/>
              </a:ext>
            </a:extLst>
          </p:cNvPr>
          <p:cNvSpPr/>
          <p:nvPr/>
        </p:nvSpPr>
        <p:spPr>
          <a:xfrm>
            <a:off x="1361938" y="281191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 err="1"/>
              <a:t>i</a:t>
            </a:r>
            <a:endParaRPr kumimoji="1" lang="ja-JP" altLang="en-US" sz="6600" i="1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5795CD6-6E14-4865-B063-6907A640B586}"/>
              </a:ext>
            </a:extLst>
          </p:cNvPr>
          <p:cNvSpPr/>
          <p:nvPr/>
        </p:nvSpPr>
        <p:spPr>
          <a:xfrm>
            <a:off x="4340179" y="1285743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6024A65-F82A-434B-AFC2-1D54D3523C4D}"/>
              </a:ext>
            </a:extLst>
          </p:cNvPr>
          <p:cNvSpPr/>
          <p:nvPr/>
        </p:nvSpPr>
        <p:spPr>
          <a:xfrm>
            <a:off x="4494725" y="2771108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88B98D-3166-46B6-AD91-9AAB9FE238DD}"/>
              </a:ext>
            </a:extLst>
          </p:cNvPr>
          <p:cNvSpPr/>
          <p:nvPr/>
        </p:nvSpPr>
        <p:spPr>
          <a:xfrm>
            <a:off x="5716072" y="2771108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509D0F5-A847-44AE-85E9-00A007F38CA3}"/>
              </a:ext>
            </a:extLst>
          </p:cNvPr>
          <p:cNvSpPr/>
          <p:nvPr/>
        </p:nvSpPr>
        <p:spPr>
          <a:xfrm>
            <a:off x="6937417" y="2771108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C1E0377-541C-483F-9885-591D6C26C9A2}"/>
              </a:ext>
            </a:extLst>
          </p:cNvPr>
          <p:cNvSpPr/>
          <p:nvPr/>
        </p:nvSpPr>
        <p:spPr>
          <a:xfrm>
            <a:off x="8158764" y="2771108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9D14BD8-B4F9-4D06-B295-9CBD1B8D083D}"/>
              </a:ext>
            </a:extLst>
          </p:cNvPr>
          <p:cNvSpPr/>
          <p:nvPr/>
        </p:nvSpPr>
        <p:spPr>
          <a:xfrm>
            <a:off x="9380110" y="2771108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B10D80E-D6C7-422C-BE23-23DCCA406712}"/>
              </a:ext>
            </a:extLst>
          </p:cNvPr>
          <p:cNvSpPr/>
          <p:nvPr/>
        </p:nvSpPr>
        <p:spPr>
          <a:xfrm>
            <a:off x="2583285" y="2771108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1</a:t>
            </a:r>
            <a:endParaRPr kumimoji="1" lang="ja-JP" altLang="en-US" sz="6600" i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3D6FD1-0C1B-4FE4-9068-9C9B15479504}"/>
              </a:ext>
            </a:extLst>
          </p:cNvPr>
          <p:cNvSpPr/>
          <p:nvPr/>
        </p:nvSpPr>
        <p:spPr>
          <a:xfrm>
            <a:off x="1361938" y="2771108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0</a:t>
            </a:r>
            <a:endParaRPr kumimoji="1" lang="ja-JP" altLang="en-US" sz="6600" i="1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6F6483F-900F-4ED4-B8E4-BDBCEB4EC918}"/>
              </a:ext>
            </a:extLst>
          </p:cNvPr>
          <p:cNvSpPr/>
          <p:nvPr/>
        </p:nvSpPr>
        <p:spPr>
          <a:xfrm>
            <a:off x="5582991" y="2614414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7AA079-8A5E-4BB7-898C-E5B4A8830D27}"/>
              </a:ext>
            </a:extLst>
          </p:cNvPr>
          <p:cNvSpPr/>
          <p:nvPr/>
        </p:nvSpPr>
        <p:spPr>
          <a:xfrm>
            <a:off x="4494725" y="4084754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5B8B10-6806-48C0-AEAF-9515AA6B27B3}"/>
              </a:ext>
            </a:extLst>
          </p:cNvPr>
          <p:cNvSpPr/>
          <p:nvPr/>
        </p:nvSpPr>
        <p:spPr>
          <a:xfrm>
            <a:off x="5716072" y="4084754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2BDD906-7AAA-42E9-A1C9-6C46A31B4787}"/>
              </a:ext>
            </a:extLst>
          </p:cNvPr>
          <p:cNvSpPr/>
          <p:nvPr/>
        </p:nvSpPr>
        <p:spPr>
          <a:xfrm>
            <a:off x="6937417" y="4084754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1484DED-6923-4A87-B7F9-EE847FDBBC69}"/>
              </a:ext>
            </a:extLst>
          </p:cNvPr>
          <p:cNvSpPr/>
          <p:nvPr/>
        </p:nvSpPr>
        <p:spPr>
          <a:xfrm>
            <a:off x="8158764" y="4084754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FB7985-94E6-49D2-AAE5-AC056DDF3FE0}"/>
              </a:ext>
            </a:extLst>
          </p:cNvPr>
          <p:cNvSpPr/>
          <p:nvPr/>
        </p:nvSpPr>
        <p:spPr>
          <a:xfrm>
            <a:off x="9380110" y="4084754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FB6A63C-1752-46F0-B9BC-06D83338132A}"/>
              </a:ext>
            </a:extLst>
          </p:cNvPr>
          <p:cNvSpPr/>
          <p:nvPr/>
        </p:nvSpPr>
        <p:spPr>
          <a:xfrm>
            <a:off x="2583285" y="4084754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2</a:t>
            </a:r>
            <a:endParaRPr kumimoji="1" lang="ja-JP" altLang="en-US" sz="6600" i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773108D-6D24-43F4-93B2-8AC3471B52B4}"/>
              </a:ext>
            </a:extLst>
          </p:cNvPr>
          <p:cNvSpPr/>
          <p:nvPr/>
        </p:nvSpPr>
        <p:spPr>
          <a:xfrm>
            <a:off x="1361938" y="4084754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0</a:t>
            </a:r>
            <a:endParaRPr kumimoji="1" lang="ja-JP" altLang="en-US" sz="6600" i="1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63F52E6-67F2-4DCD-8D22-8972050CD8B3}"/>
              </a:ext>
            </a:extLst>
          </p:cNvPr>
          <p:cNvSpPr/>
          <p:nvPr/>
        </p:nvSpPr>
        <p:spPr>
          <a:xfrm>
            <a:off x="6812923" y="3928059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A289F7E-3CAA-452E-BB54-B6617D59EA7B}"/>
              </a:ext>
            </a:extLst>
          </p:cNvPr>
          <p:cNvSpPr/>
          <p:nvPr/>
        </p:nvSpPr>
        <p:spPr>
          <a:xfrm>
            <a:off x="4494725" y="5402692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92A0D30-15F6-4FA0-8EA8-536573EB5EA1}"/>
              </a:ext>
            </a:extLst>
          </p:cNvPr>
          <p:cNvSpPr/>
          <p:nvPr/>
        </p:nvSpPr>
        <p:spPr>
          <a:xfrm>
            <a:off x="5716072" y="5402692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F54C2BE-4AEE-4D69-8F32-8C33D77B7E3E}"/>
              </a:ext>
            </a:extLst>
          </p:cNvPr>
          <p:cNvSpPr/>
          <p:nvPr/>
        </p:nvSpPr>
        <p:spPr>
          <a:xfrm>
            <a:off x="6937417" y="5402692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1C0D550-CEFC-4389-81D5-813ADE00A652}"/>
              </a:ext>
            </a:extLst>
          </p:cNvPr>
          <p:cNvSpPr/>
          <p:nvPr/>
        </p:nvSpPr>
        <p:spPr>
          <a:xfrm>
            <a:off x="8158764" y="5402692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00AA80A-42F7-494D-BB0E-922FD8F09DA9}"/>
              </a:ext>
            </a:extLst>
          </p:cNvPr>
          <p:cNvSpPr/>
          <p:nvPr/>
        </p:nvSpPr>
        <p:spPr>
          <a:xfrm>
            <a:off x="9380110" y="5402692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B6F7210-406F-4DA9-959A-43C9E2758563}"/>
              </a:ext>
            </a:extLst>
          </p:cNvPr>
          <p:cNvSpPr/>
          <p:nvPr/>
        </p:nvSpPr>
        <p:spPr>
          <a:xfrm>
            <a:off x="2583285" y="5402692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i="1" dirty="0"/>
              <a:t>3</a:t>
            </a:r>
            <a:endParaRPr kumimoji="1" lang="ja-JP" altLang="en-US" sz="6600" i="1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E459B6A-4D93-4A88-972A-64A46B3924D3}"/>
              </a:ext>
            </a:extLst>
          </p:cNvPr>
          <p:cNvSpPr/>
          <p:nvPr/>
        </p:nvSpPr>
        <p:spPr>
          <a:xfrm>
            <a:off x="1361938" y="5402692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0</a:t>
            </a:r>
            <a:endParaRPr kumimoji="1" lang="ja-JP" altLang="en-US" sz="6600" i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D59C271C-564A-4F6F-A8C0-C48FB0511E66}"/>
              </a:ext>
            </a:extLst>
          </p:cNvPr>
          <p:cNvSpPr/>
          <p:nvPr/>
        </p:nvSpPr>
        <p:spPr>
          <a:xfrm>
            <a:off x="8055733" y="5246000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A306BC-278A-4C50-BF96-6AE659226D2E}"/>
              </a:ext>
            </a:extLst>
          </p:cNvPr>
          <p:cNvSpPr/>
          <p:nvPr/>
        </p:nvSpPr>
        <p:spPr>
          <a:xfrm>
            <a:off x="4494721" y="1455316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rgbClr val="FF0000"/>
                </a:solidFill>
              </a:rPr>
              <a:t>1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B793196-7EF3-415B-AD51-CF9212C57BD0}"/>
              </a:ext>
            </a:extLst>
          </p:cNvPr>
          <p:cNvSpPr/>
          <p:nvPr/>
        </p:nvSpPr>
        <p:spPr>
          <a:xfrm>
            <a:off x="5716068" y="1455316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rgbClr val="FF0000"/>
                </a:solidFill>
              </a:rPr>
              <a:t>3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760B8F1-6023-4F8B-B7B6-85C73B16E9BA}"/>
              </a:ext>
            </a:extLst>
          </p:cNvPr>
          <p:cNvSpPr/>
          <p:nvPr/>
        </p:nvSpPr>
        <p:spPr>
          <a:xfrm>
            <a:off x="8158764" y="5402692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rgbClr val="FF0000"/>
                </a:solidFill>
              </a:rPr>
              <a:t>2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FA9EE16-96F6-41BF-AD63-5236CF0D37DD}"/>
              </a:ext>
            </a:extLst>
          </p:cNvPr>
          <p:cNvSpPr/>
          <p:nvPr/>
        </p:nvSpPr>
        <p:spPr>
          <a:xfrm>
            <a:off x="9380110" y="5402692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rgbClr val="FF0000"/>
                </a:solidFill>
              </a:rPr>
              <a:t>5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2CA0ACA-4143-4F57-A426-957FE836BE7A}"/>
              </a:ext>
            </a:extLst>
          </p:cNvPr>
          <p:cNvSpPr/>
          <p:nvPr/>
        </p:nvSpPr>
        <p:spPr>
          <a:xfrm>
            <a:off x="8158764" y="5402692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0D7F5BB-38FC-4F25-913E-C6AE87AEB6A7}"/>
              </a:ext>
            </a:extLst>
          </p:cNvPr>
          <p:cNvSpPr/>
          <p:nvPr/>
        </p:nvSpPr>
        <p:spPr>
          <a:xfrm>
            <a:off x="9380110" y="5402692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27D7B28-F4AD-4F13-9703-6AC54DE65953}"/>
              </a:ext>
            </a:extLst>
          </p:cNvPr>
          <p:cNvSpPr/>
          <p:nvPr/>
        </p:nvSpPr>
        <p:spPr>
          <a:xfrm>
            <a:off x="4494721" y="1455316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1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AC1A9D0-9DE2-4DC4-A19B-E40FE6688045}"/>
              </a:ext>
            </a:extLst>
          </p:cNvPr>
          <p:cNvSpPr/>
          <p:nvPr/>
        </p:nvSpPr>
        <p:spPr>
          <a:xfrm>
            <a:off x="5716068" y="1455316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chemeClr val="tx1"/>
                </a:solidFill>
              </a:rPr>
              <a:t>3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0" grpId="0" animBg="1"/>
      <p:bldP spid="51" grpId="0" animBg="1"/>
      <p:bldP spid="53" grpId="0" animBg="1"/>
      <p:bldP spid="54" grpId="0" animBg="1"/>
      <p:bldP spid="45" grpId="0" animBg="1"/>
      <p:bldP spid="46" grpId="0" animBg="1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DE50B-E413-46BA-A7F1-B3DFFCBA9D5F}"/>
              </a:ext>
            </a:extLst>
          </p:cNvPr>
          <p:cNvSpPr/>
          <p:nvPr/>
        </p:nvSpPr>
        <p:spPr>
          <a:xfrm>
            <a:off x="4494725" y="1455315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2050C-E17E-45CC-AF52-A3B026A3C284}"/>
              </a:ext>
            </a:extLst>
          </p:cNvPr>
          <p:cNvSpPr/>
          <p:nvPr/>
        </p:nvSpPr>
        <p:spPr>
          <a:xfrm>
            <a:off x="5716071" y="1455315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DE7AA9-742D-41C9-AF33-D468CE09DF2E}"/>
              </a:ext>
            </a:extLst>
          </p:cNvPr>
          <p:cNvSpPr/>
          <p:nvPr/>
        </p:nvSpPr>
        <p:spPr>
          <a:xfrm>
            <a:off x="6937417" y="1455315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DAAFD-C270-4375-BD84-AD51482591BA}"/>
              </a:ext>
            </a:extLst>
          </p:cNvPr>
          <p:cNvSpPr/>
          <p:nvPr/>
        </p:nvSpPr>
        <p:spPr>
          <a:xfrm>
            <a:off x="8158763" y="1455315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5FF81A-EA12-4F53-8BA0-8171F8120FA5}"/>
              </a:ext>
            </a:extLst>
          </p:cNvPr>
          <p:cNvSpPr/>
          <p:nvPr/>
        </p:nvSpPr>
        <p:spPr>
          <a:xfrm>
            <a:off x="9380109" y="1455315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B4E154-F44B-4540-B881-54D06DE90465}"/>
              </a:ext>
            </a:extLst>
          </p:cNvPr>
          <p:cNvSpPr/>
          <p:nvPr/>
        </p:nvSpPr>
        <p:spPr>
          <a:xfrm>
            <a:off x="2583284" y="1455315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0</a:t>
            </a:r>
            <a:endParaRPr kumimoji="1" lang="ja-JP" altLang="en-US" sz="6600" i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7208BF-758C-4A1A-A198-762E853A89A5}"/>
              </a:ext>
            </a:extLst>
          </p:cNvPr>
          <p:cNvSpPr/>
          <p:nvPr/>
        </p:nvSpPr>
        <p:spPr>
          <a:xfrm>
            <a:off x="1361938" y="1455315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1</a:t>
            </a:r>
            <a:endParaRPr kumimoji="1" lang="ja-JP" altLang="en-US" sz="6600" i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581930-CC5F-4579-AC34-B04595B93BFA}"/>
              </a:ext>
            </a:extLst>
          </p:cNvPr>
          <p:cNvSpPr/>
          <p:nvPr/>
        </p:nvSpPr>
        <p:spPr>
          <a:xfrm>
            <a:off x="2583284" y="281191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j</a:t>
            </a:r>
            <a:endParaRPr kumimoji="1" lang="ja-JP" altLang="en-US" sz="6600" i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864082-E216-400A-8E7F-E553F7BBCED4}"/>
              </a:ext>
            </a:extLst>
          </p:cNvPr>
          <p:cNvSpPr/>
          <p:nvPr/>
        </p:nvSpPr>
        <p:spPr>
          <a:xfrm>
            <a:off x="1361938" y="281191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 err="1"/>
              <a:t>i</a:t>
            </a:r>
            <a:endParaRPr kumimoji="1" lang="ja-JP" altLang="en-US" sz="6600" i="1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5795CD6-6E14-4865-B063-6907A640B586}"/>
              </a:ext>
            </a:extLst>
          </p:cNvPr>
          <p:cNvSpPr/>
          <p:nvPr/>
        </p:nvSpPr>
        <p:spPr>
          <a:xfrm>
            <a:off x="4340179" y="1285743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6024A65-F82A-434B-AFC2-1D54D3523C4D}"/>
              </a:ext>
            </a:extLst>
          </p:cNvPr>
          <p:cNvSpPr/>
          <p:nvPr/>
        </p:nvSpPr>
        <p:spPr>
          <a:xfrm>
            <a:off x="4494725" y="2771107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88B98D-3166-46B6-AD91-9AAB9FE238DD}"/>
              </a:ext>
            </a:extLst>
          </p:cNvPr>
          <p:cNvSpPr/>
          <p:nvPr/>
        </p:nvSpPr>
        <p:spPr>
          <a:xfrm>
            <a:off x="5716071" y="2771107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509D0F5-A847-44AE-85E9-00A007F38CA3}"/>
              </a:ext>
            </a:extLst>
          </p:cNvPr>
          <p:cNvSpPr/>
          <p:nvPr/>
        </p:nvSpPr>
        <p:spPr>
          <a:xfrm>
            <a:off x="6937417" y="2771107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C1E0377-541C-483F-9885-591D6C26C9A2}"/>
              </a:ext>
            </a:extLst>
          </p:cNvPr>
          <p:cNvSpPr/>
          <p:nvPr/>
        </p:nvSpPr>
        <p:spPr>
          <a:xfrm>
            <a:off x="8158763" y="2771107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9D14BD8-B4F9-4D06-B295-9CBD1B8D083D}"/>
              </a:ext>
            </a:extLst>
          </p:cNvPr>
          <p:cNvSpPr/>
          <p:nvPr/>
        </p:nvSpPr>
        <p:spPr>
          <a:xfrm>
            <a:off x="9380109" y="2771107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B10D80E-D6C7-422C-BE23-23DCCA406712}"/>
              </a:ext>
            </a:extLst>
          </p:cNvPr>
          <p:cNvSpPr/>
          <p:nvPr/>
        </p:nvSpPr>
        <p:spPr>
          <a:xfrm>
            <a:off x="2583284" y="2771107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1</a:t>
            </a:r>
            <a:endParaRPr kumimoji="1" lang="ja-JP" altLang="en-US" sz="6600" i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3D6FD1-0C1B-4FE4-9068-9C9B15479504}"/>
              </a:ext>
            </a:extLst>
          </p:cNvPr>
          <p:cNvSpPr/>
          <p:nvPr/>
        </p:nvSpPr>
        <p:spPr>
          <a:xfrm>
            <a:off x="1361938" y="2771107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i="1" dirty="0"/>
              <a:t>1</a:t>
            </a:r>
            <a:endParaRPr kumimoji="1" lang="ja-JP" altLang="en-US" sz="6600" i="1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6F6483F-900F-4ED4-B8E4-BDBCEB4EC918}"/>
              </a:ext>
            </a:extLst>
          </p:cNvPr>
          <p:cNvSpPr/>
          <p:nvPr/>
        </p:nvSpPr>
        <p:spPr>
          <a:xfrm>
            <a:off x="5582990" y="2614414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7AA079-8A5E-4BB7-898C-E5B4A8830D27}"/>
              </a:ext>
            </a:extLst>
          </p:cNvPr>
          <p:cNvSpPr/>
          <p:nvPr/>
        </p:nvSpPr>
        <p:spPr>
          <a:xfrm>
            <a:off x="4494725" y="4084753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5B8B10-6806-48C0-AEAF-9515AA6B27B3}"/>
              </a:ext>
            </a:extLst>
          </p:cNvPr>
          <p:cNvSpPr/>
          <p:nvPr/>
        </p:nvSpPr>
        <p:spPr>
          <a:xfrm>
            <a:off x="5716071" y="4084753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2BDD906-7AAA-42E9-A1C9-6C46A31B4787}"/>
              </a:ext>
            </a:extLst>
          </p:cNvPr>
          <p:cNvSpPr/>
          <p:nvPr/>
        </p:nvSpPr>
        <p:spPr>
          <a:xfrm>
            <a:off x="6937417" y="4084753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1484DED-6923-4A87-B7F9-EE847FDBBC69}"/>
              </a:ext>
            </a:extLst>
          </p:cNvPr>
          <p:cNvSpPr/>
          <p:nvPr/>
        </p:nvSpPr>
        <p:spPr>
          <a:xfrm>
            <a:off x="8158763" y="4084753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FB7985-94E6-49D2-AAE5-AC056DDF3FE0}"/>
              </a:ext>
            </a:extLst>
          </p:cNvPr>
          <p:cNvSpPr/>
          <p:nvPr/>
        </p:nvSpPr>
        <p:spPr>
          <a:xfrm>
            <a:off x="9380109" y="4084753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FB6A63C-1752-46F0-B9BC-06D83338132A}"/>
              </a:ext>
            </a:extLst>
          </p:cNvPr>
          <p:cNvSpPr/>
          <p:nvPr/>
        </p:nvSpPr>
        <p:spPr>
          <a:xfrm>
            <a:off x="2583284" y="4084753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2</a:t>
            </a:r>
            <a:endParaRPr kumimoji="1" lang="ja-JP" altLang="en-US" sz="6600" i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773108D-6D24-43F4-93B2-8AC3471B52B4}"/>
              </a:ext>
            </a:extLst>
          </p:cNvPr>
          <p:cNvSpPr/>
          <p:nvPr/>
        </p:nvSpPr>
        <p:spPr>
          <a:xfrm>
            <a:off x="1361938" y="4084753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1</a:t>
            </a:r>
            <a:endParaRPr kumimoji="1" lang="ja-JP" altLang="en-US" sz="6600" i="1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63F52E6-67F2-4DCD-8D22-8972050CD8B3}"/>
              </a:ext>
            </a:extLst>
          </p:cNvPr>
          <p:cNvSpPr/>
          <p:nvPr/>
        </p:nvSpPr>
        <p:spPr>
          <a:xfrm>
            <a:off x="6812922" y="3928060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2F63375-53F8-41E2-B4E6-881F460E0F83}"/>
              </a:ext>
            </a:extLst>
          </p:cNvPr>
          <p:cNvSpPr/>
          <p:nvPr/>
        </p:nvSpPr>
        <p:spPr>
          <a:xfrm>
            <a:off x="6937417" y="4084753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rgbClr val="FF0000"/>
                </a:solidFill>
              </a:rPr>
              <a:t>2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40890C0-1A67-4D51-BF25-6C4181917C1D}"/>
              </a:ext>
            </a:extLst>
          </p:cNvPr>
          <p:cNvSpPr/>
          <p:nvPr/>
        </p:nvSpPr>
        <p:spPr>
          <a:xfrm>
            <a:off x="8158763" y="4084753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rgbClr val="FF0000"/>
                </a:solidFill>
              </a:rPr>
              <a:t>4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A53EBA3-BF1B-4105-BE2C-3E3BBF349ADF}"/>
              </a:ext>
            </a:extLst>
          </p:cNvPr>
          <p:cNvSpPr/>
          <p:nvPr/>
        </p:nvSpPr>
        <p:spPr>
          <a:xfrm>
            <a:off x="6946003" y="4082607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2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00B2A6A-5688-4EF7-A63A-4883B4AB7DE6}"/>
              </a:ext>
            </a:extLst>
          </p:cNvPr>
          <p:cNvSpPr/>
          <p:nvPr/>
        </p:nvSpPr>
        <p:spPr>
          <a:xfrm>
            <a:off x="8167349" y="4082607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chemeClr val="bg1"/>
                </a:solidFill>
              </a:rPr>
              <a:t>4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DE50B-E413-46BA-A7F1-B3DFFCBA9D5F}"/>
              </a:ext>
            </a:extLst>
          </p:cNvPr>
          <p:cNvSpPr/>
          <p:nvPr/>
        </p:nvSpPr>
        <p:spPr>
          <a:xfrm>
            <a:off x="4494725" y="1455315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2050C-E17E-45CC-AF52-A3B026A3C284}"/>
              </a:ext>
            </a:extLst>
          </p:cNvPr>
          <p:cNvSpPr/>
          <p:nvPr/>
        </p:nvSpPr>
        <p:spPr>
          <a:xfrm>
            <a:off x="5716071" y="1455315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DE7AA9-742D-41C9-AF33-D468CE09DF2E}"/>
              </a:ext>
            </a:extLst>
          </p:cNvPr>
          <p:cNvSpPr/>
          <p:nvPr/>
        </p:nvSpPr>
        <p:spPr>
          <a:xfrm>
            <a:off x="6937417" y="1455315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DAAFD-C270-4375-BD84-AD51482591BA}"/>
              </a:ext>
            </a:extLst>
          </p:cNvPr>
          <p:cNvSpPr/>
          <p:nvPr/>
        </p:nvSpPr>
        <p:spPr>
          <a:xfrm>
            <a:off x="8158763" y="1455315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5FF81A-EA12-4F53-8BA0-8171F8120FA5}"/>
              </a:ext>
            </a:extLst>
          </p:cNvPr>
          <p:cNvSpPr/>
          <p:nvPr/>
        </p:nvSpPr>
        <p:spPr>
          <a:xfrm>
            <a:off x="9380109" y="1455315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B4E154-F44B-4540-B881-54D06DE90465}"/>
              </a:ext>
            </a:extLst>
          </p:cNvPr>
          <p:cNvSpPr/>
          <p:nvPr/>
        </p:nvSpPr>
        <p:spPr>
          <a:xfrm>
            <a:off x="2583284" y="1455315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0</a:t>
            </a:r>
            <a:endParaRPr kumimoji="1" lang="ja-JP" altLang="en-US" sz="6600" i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7208BF-758C-4A1A-A198-762E853A89A5}"/>
              </a:ext>
            </a:extLst>
          </p:cNvPr>
          <p:cNvSpPr/>
          <p:nvPr/>
        </p:nvSpPr>
        <p:spPr>
          <a:xfrm>
            <a:off x="1361938" y="1455315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i="1" dirty="0"/>
              <a:t>2</a:t>
            </a:r>
            <a:endParaRPr kumimoji="1" lang="ja-JP" altLang="en-US" sz="6600" i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581930-CC5F-4579-AC34-B04595B93BFA}"/>
              </a:ext>
            </a:extLst>
          </p:cNvPr>
          <p:cNvSpPr/>
          <p:nvPr/>
        </p:nvSpPr>
        <p:spPr>
          <a:xfrm>
            <a:off x="2583284" y="281191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j</a:t>
            </a:r>
            <a:endParaRPr kumimoji="1" lang="ja-JP" altLang="en-US" sz="6600" i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864082-E216-400A-8E7F-E553F7BBCED4}"/>
              </a:ext>
            </a:extLst>
          </p:cNvPr>
          <p:cNvSpPr/>
          <p:nvPr/>
        </p:nvSpPr>
        <p:spPr>
          <a:xfrm>
            <a:off x="1361938" y="281191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 err="1"/>
              <a:t>i</a:t>
            </a:r>
            <a:endParaRPr kumimoji="1" lang="ja-JP" altLang="en-US" sz="6600" i="1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5795CD6-6E14-4865-B063-6907A640B586}"/>
              </a:ext>
            </a:extLst>
          </p:cNvPr>
          <p:cNvSpPr/>
          <p:nvPr/>
        </p:nvSpPr>
        <p:spPr>
          <a:xfrm>
            <a:off x="4340179" y="1285743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6024A65-F82A-434B-AFC2-1D54D3523C4D}"/>
              </a:ext>
            </a:extLst>
          </p:cNvPr>
          <p:cNvSpPr/>
          <p:nvPr/>
        </p:nvSpPr>
        <p:spPr>
          <a:xfrm>
            <a:off x="4494725" y="2771107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88B98D-3166-46B6-AD91-9AAB9FE238DD}"/>
              </a:ext>
            </a:extLst>
          </p:cNvPr>
          <p:cNvSpPr/>
          <p:nvPr/>
        </p:nvSpPr>
        <p:spPr>
          <a:xfrm>
            <a:off x="5716071" y="2771107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509D0F5-A847-44AE-85E9-00A007F38CA3}"/>
              </a:ext>
            </a:extLst>
          </p:cNvPr>
          <p:cNvSpPr/>
          <p:nvPr/>
        </p:nvSpPr>
        <p:spPr>
          <a:xfrm>
            <a:off x="6937417" y="2771107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C1E0377-541C-483F-9885-591D6C26C9A2}"/>
              </a:ext>
            </a:extLst>
          </p:cNvPr>
          <p:cNvSpPr/>
          <p:nvPr/>
        </p:nvSpPr>
        <p:spPr>
          <a:xfrm>
            <a:off x="8158763" y="2771107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9D14BD8-B4F9-4D06-B295-9CBD1B8D083D}"/>
              </a:ext>
            </a:extLst>
          </p:cNvPr>
          <p:cNvSpPr/>
          <p:nvPr/>
        </p:nvSpPr>
        <p:spPr>
          <a:xfrm>
            <a:off x="9380109" y="2771107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B10D80E-D6C7-422C-BE23-23DCCA406712}"/>
              </a:ext>
            </a:extLst>
          </p:cNvPr>
          <p:cNvSpPr/>
          <p:nvPr/>
        </p:nvSpPr>
        <p:spPr>
          <a:xfrm>
            <a:off x="2583284" y="2771107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1</a:t>
            </a:r>
            <a:endParaRPr kumimoji="1" lang="ja-JP" altLang="en-US" sz="6600" i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3D6FD1-0C1B-4FE4-9068-9C9B15479504}"/>
              </a:ext>
            </a:extLst>
          </p:cNvPr>
          <p:cNvSpPr/>
          <p:nvPr/>
        </p:nvSpPr>
        <p:spPr>
          <a:xfrm>
            <a:off x="1361938" y="2771107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2</a:t>
            </a:r>
            <a:endParaRPr kumimoji="1" lang="ja-JP" altLang="en-US" sz="6600" i="1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6F6483F-900F-4ED4-B8E4-BDBCEB4EC918}"/>
              </a:ext>
            </a:extLst>
          </p:cNvPr>
          <p:cNvSpPr/>
          <p:nvPr/>
        </p:nvSpPr>
        <p:spPr>
          <a:xfrm>
            <a:off x="5582990" y="2614414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7AA079-8A5E-4BB7-898C-E5B4A8830D27}"/>
              </a:ext>
            </a:extLst>
          </p:cNvPr>
          <p:cNvSpPr/>
          <p:nvPr/>
        </p:nvSpPr>
        <p:spPr>
          <a:xfrm>
            <a:off x="4494725" y="4084753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5B8B10-6806-48C0-AEAF-9515AA6B27B3}"/>
              </a:ext>
            </a:extLst>
          </p:cNvPr>
          <p:cNvSpPr/>
          <p:nvPr/>
        </p:nvSpPr>
        <p:spPr>
          <a:xfrm>
            <a:off x="5716071" y="4084753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2BDD906-7AAA-42E9-A1C9-6C46A31B4787}"/>
              </a:ext>
            </a:extLst>
          </p:cNvPr>
          <p:cNvSpPr/>
          <p:nvPr/>
        </p:nvSpPr>
        <p:spPr>
          <a:xfrm>
            <a:off x="6937417" y="4084753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3</a:t>
            </a:r>
            <a:endParaRPr kumimoji="1" lang="ja-JP" altLang="en-US" sz="6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1484DED-6923-4A87-B7F9-EE847FDBBC69}"/>
              </a:ext>
            </a:extLst>
          </p:cNvPr>
          <p:cNvSpPr/>
          <p:nvPr/>
        </p:nvSpPr>
        <p:spPr>
          <a:xfrm>
            <a:off x="8158763" y="4084753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4</a:t>
            </a:r>
            <a:endParaRPr kumimoji="1" lang="ja-JP" altLang="en-US" sz="6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FB7985-94E6-49D2-AAE5-AC056DDF3FE0}"/>
              </a:ext>
            </a:extLst>
          </p:cNvPr>
          <p:cNvSpPr/>
          <p:nvPr/>
        </p:nvSpPr>
        <p:spPr>
          <a:xfrm>
            <a:off x="9380109" y="4084753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5</a:t>
            </a:r>
            <a:endParaRPr kumimoji="1" lang="ja-JP" altLang="en-US" sz="66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FB6A63C-1752-46F0-B9BC-06D83338132A}"/>
              </a:ext>
            </a:extLst>
          </p:cNvPr>
          <p:cNvSpPr/>
          <p:nvPr/>
        </p:nvSpPr>
        <p:spPr>
          <a:xfrm>
            <a:off x="2583284" y="4084753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i="1" dirty="0"/>
              <a:t>0</a:t>
            </a:r>
            <a:endParaRPr kumimoji="1" lang="ja-JP" altLang="en-US" sz="6600" i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773108D-6D24-43F4-93B2-8AC3471B52B4}"/>
              </a:ext>
            </a:extLst>
          </p:cNvPr>
          <p:cNvSpPr/>
          <p:nvPr/>
        </p:nvSpPr>
        <p:spPr>
          <a:xfrm>
            <a:off x="1361938" y="4084753"/>
            <a:ext cx="1004552" cy="1004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i="1" dirty="0"/>
              <a:t>3</a:t>
            </a:r>
            <a:endParaRPr kumimoji="1" lang="ja-JP" altLang="en-US" sz="6600" i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BA9383F-6986-4026-A678-C0C6985F2B1B}"/>
              </a:ext>
            </a:extLst>
          </p:cNvPr>
          <p:cNvSpPr/>
          <p:nvPr/>
        </p:nvSpPr>
        <p:spPr>
          <a:xfrm>
            <a:off x="5711776" y="2768961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rgbClr val="FF0000"/>
                </a:solidFill>
              </a:rPr>
              <a:t>2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90EB0EE-BBFB-4CCF-8042-0D241A8FD861}"/>
              </a:ext>
            </a:extLst>
          </p:cNvPr>
          <p:cNvSpPr/>
          <p:nvPr/>
        </p:nvSpPr>
        <p:spPr>
          <a:xfrm>
            <a:off x="6933122" y="2768961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rgbClr val="FF0000"/>
                </a:solidFill>
              </a:rPr>
              <a:t>3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EE0B0B8-433B-46B5-B835-D785E2EE01A9}"/>
              </a:ext>
            </a:extLst>
          </p:cNvPr>
          <p:cNvSpPr/>
          <p:nvPr/>
        </p:nvSpPr>
        <p:spPr>
          <a:xfrm>
            <a:off x="5711776" y="2773253"/>
            <a:ext cx="1004552" cy="10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chemeClr val="tx1"/>
                </a:solidFill>
              </a:rPr>
              <a:t>2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A3FC5FC-9981-43D3-9102-93B52A20C1DB}"/>
              </a:ext>
            </a:extLst>
          </p:cNvPr>
          <p:cNvSpPr/>
          <p:nvPr/>
        </p:nvSpPr>
        <p:spPr>
          <a:xfrm>
            <a:off x="6933122" y="2773253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chemeClr val="bg1"/>
                </a:solidFill>
              </a:rPr>
              <a:t>3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C5F8B917-2D34-4037-885E-0D190E661F94}"/>
              </a:ext>
            </a:extLst>
          </p:cNvPr>
          <p:cNvSpPr/>
          <p:nvPr/>
        </p:nvSpPr>
        <p:spPr>
          <a:xfrm>
            <a:off x="4340179" y="3943085"/>
            <a:ext cx="2485622" cy="1315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4979180-E2AE-4865-898F-B130B9B273F6}"/>
              </a:ext>
            </a:extLst>
          </p:cNvPr>
          <p:cNvSpPr/>
          <p:nvPr/>
        </p:nvSpPr>
        <p:spPr>
          <a:xfrm>
            <a:off x="4490430" y="4078318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/>
              <a:t>1</a:t>
            </a:r>
            <a:endParaRPr kumimoji="1" lang="ja-JP" altLang="en-US" sz="66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ABEAA92-81EF-4F25-B83D-BBB3C53F29A7}"/>
              </a:ext>
            </a:extLst>
          </p:cNvPr>
          <p:cNvSpPr/>
          <p:nvPr/>
        </p:nvSpPr>
        <p:spPr>
          <a:xfrm>
            <a:off x="5711776" y="4078318"/>
            <a:ext cx="1004552" cy="1004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392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C302D-7052-4E7F-8BAD-BAEAF255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このあと、何をしたらよいか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F3252A-3FFB-4922-9ADD-9E27A3BD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本屋さんに行</a:t>
            </a:r>
            <a:r>
              <a:rPr lang="ja-JP" altLang="en-US" dirty="0"/>
              <a:t>く。</a:t>
            </a:r>
            <a:r>
              <a:rPr lang="en-US" altLang="ja-JP" dirty="0"/>
              <a:t>Python</a:t>
            </a:r>
            <a:r>
              <a:rPr lang="ja-JP" altLang="en-US" dirty="0"/>
              <a:t>本を手に取り、しっくりくる一冊を買う。ざっと</a:t>
            </a:r>
            <a:r>
              <a:rPr lang="ja-JP" altLang="en-US" dirty="0" err="1"/>
              <a:t>で</a:t>
            </a:r>
            <a:r>
              <a:rPr lang="ja-JP" altLang="en-US" dirty="0"/>
              <a:t>よいので全体通してやってみる。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AI</a:t>
            </a:r>
            <a:r>
              <a:rPr kumimoji="1" lang="ja-JP" altLang="en-US" dirty="0"/>
              <a:t>関連の応用・適用例が出ている雑誌・専門誌・</a:t>
            </a:r>
            <a:r>
              <a:rPr kumimoji="1" lang="en-US" altLang="ja-JP" dirty="0"/>
              <a:t>Web</a:t>
            </a:r>
            <a:r>
              <a:rPr kumimoji="1" lang="ja-JP" altLang="en-US" dirty="0"/>
              <a:t>情報などを日ごろからウォッチす</a:t>
            </a:r>
            <a:r>
              <a:rPr lang="ja-JP" altLang="en-US" dirty="0"/>
              <a:t>る。プログラムの箇所があれば、動かすことをトライする。わからなかったら仲間に聞く。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2BE7AD-94EF-4F6F-8A6F-8055B911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9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本（二軸でプロットしてみた）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15</a:t>
            </a:fld>
            <a:endParaRPr kumimoji="1" lang="ja-JP" altLang="en-US"/>
          </a:p>
        </p:txBody>
      </p:sp>
      <p:cxnSp>
        <p:nvCxnSpPr>
          <p:cNvPr id="7" name="直線矢印コネクタ 6"/>
          <p:cNvCxnSpPr>
            <a:stCxn id="14" idx="1"/>
            <a:endCxn id="14" idx="3"/>
          </p:cNvCxnSpPr>
          <p:nvPr/>
        </p:nvCxnSpPr>
        <p:spPr>
          <a:xfrm>
            <a:off x="2519796" y="4257491"/>
            <a:ext cx="730480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14" idx="2"/>
            <a:endCxn id="14" idx="0"/>
          </p:cNvCxnSpPr>
          <p:nvPr/>
        </p:nvCxnSpPr>
        <p:spPr>
          <a:xfrm flipV="1">
            <a:off x="6172201" y="2184505"/>
            <a:ext cx="0" cy="41459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9824605" y="4050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網羅型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42633" y="4050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18203" y="17850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ポップ系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18203" y="63456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まじめ</a:t>
            </a:r>
            <a:r>
              <a:rPr kumimoji="1" lang="ja-JP" altLang="en-US" dirty="0"/>
              <a:t>系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519796" y="2184505"/>
            <a:ext cx="7304809" cy="4145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312" y="4896178"/>
            <a:ext cx="1410691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4461" y="3318058"/>
            <a:ext cx="1410691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8554" y="4891872"/>
            <a:ext cx="1410691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0346" y="4853530"/>
            <a:ext cx="1410691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5667" y="3271856"/>
            <a:ext cx="1410691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5886" y="2276595"/>
            <a:ext cx="1410691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0767" y="4189464"/>
            <a:ext cx="1410691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3952" y="2296120"/>
            <a:ext cx="1410691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4037" y="3329084"/>
            <a:ext cx="1410691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60823D-38C7-4309-927C-F5282B8A4EFE}"/>
              </a:ext>
            </a:extLst>
          </p:cNvPr>
          <p:cNvSpPr/>
          <p:nvPr/>
        </p:nvSpPr>
        <p:spPr>
          <a:xfrm>
            <a:off x="6824328" y="1216914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※</a:t>
            </a:r>
            <a:r>
              <a:rPr lang="ja-JP" altLang="en-US" sz="2000" dirty="0"/>
              <a:t>完全に越智の独断と印象です</a:t>
            </a:r>
          </a:p>
        </p:txBody>
      </p:sp>
    </p:spTree>
    <p:extLst>
      <p:ext uri="{BB962C8B-B14F-4D97-AF65-F5344CB8AC3E}">
        <p14:creationId xmlns:p14="http://schemas.microsoft.com/office/powerpoint/2010/main" val="34188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DA25FF6-00E0-4578-9E58-5053719831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3F1EB01-892D-4923-8351-2C9E4600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1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大変お疲れ様でした。</a:t>
            </a:r>
            <a:br>
              <a:rPr kumimoji="1" lang="en-US" altLang="ja-JP" sz="3200" dirty="0"/>
            </a:br>
            <a:r>
              <a:rPr lang="ja-JP" altLang="en-US" sz="3200" dirty="0"/>
              <a:t>皆さんの学びにとって、お役に立てたとしたら幸いです。</a:t>
            </a:r>
            <a:endParaRPr kumimoji="1" lang="ja-JP" altLang="en-US" sz="32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9A25C47-49FA-4D33-A6F7-630B340E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2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889" y="3425846"/>
            <a:ext cx="2272720" cy="15151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5292" y="3508587"/>
            <a:ext cx="7422225" cy="1349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/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/>
              <a:t>1998</a:t>
            </a:r>
            <a:r>
              <a:rPr lang="ja-JP" altLang="en-US" dirty="0"/>
              <a:t>年～日本アイ・ビー・エム</a:t>
            </a:r>
          </a:p>
          <a:p>
            <a:r>
              <a:rPr lang="en-US" altLang="ja-JP" dirty="0"/>
              <a:t>2012</a:t>
            </a:r>
            <a:r>
              <a:rPr lang="ja-JP" altLang="en-US" dirty="0"/>
              <a:t>年～ネットアップ 名古屋支店長</a:t>
            </a:r>
            <a:endParaRPr lang="en-US" altLang="ja-JP" dirty="0"/>
          </a:p>
          <a:p>
            <a:r>
              <a:rPr lang="en-US" altLang="ja-JP" dirty="0"/>
              <a:t>2016</a:t>
            </a:r>
            <a:r>
              <a:rPr lang="ja-JP" altLang="en-US" dirty="0"/>
              <a:t>年～　</a:t>
            </a:r>
            <a:r>
              <a:rPr lang="en-US" altLang="ja-JP" dirty="0"/>
              <a:t>〃</a:t>
            </a:r>
            <a:r>
              <a:rPr lang="ja-JP" altLang="en-US" dirty="0"/>
              <a:t>　トヨタ担当 グローバル・マネージャ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15292" y="5208372"/>
            <a:ext cx="4427815" cy="1349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/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/>
              <a:t>2010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月から半年間は単科、</a:t>
            </a:r>
            <a:endParaRPr lang="en-US" altLang="ja-JP" dirty="0"/>
          </a:p>
          <a:p>
            <a:r>
              <a:rPr lang="en-US" altLang="ja-JP" dirty="0"/>
              <a:t>2011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月から大学院へ</a:t>
            </a:r>
            <a:endParaRPr lang="en-US" altLang="ja-JP" dirty="0"/>
          </a:p>
          <a:p>
            <a:r>
              <a:rPr lang="en-US" altLang="ja-JP" dirty="0"/>
              <a:t>2014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月、卒業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4344" y="5214412"/>
            <a:ext cx="1289809" cy="1296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A6A344E-AB07-4336-B9FE-6D159967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890" y="1484825"/>
            <a:ext cx="2272720" cy="17045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5ACD18-8B4F-4A0D-B478-6A9B946E69CB}"/>
              </a:ext>
            </a:extLst>
          </p:cNvPr>
          <p:cNvSpPr txBox="1"/>
          <p:nvPr/>
        </p:nvSpPr>
        <p:spPr>
          <a:xfrm>
            <a:off x="4215292" y="1690688"/>
            <a:ext cx="7475123" cy="13460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900" b="1"/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sz="2400" b="0" dirty="0"/>
              <a:t>越智 由浩（おち よしひろ）</a:t>
            </a:r>
            <a:endParaRPr lang="en-US" altLang="ja-JP" sz="2400" b="0" dirty="0"/>
          </a:p>
          <a:p>
            <a:r>
              <a:rPr lang="ja-JP" altLang="en-US" sz="2400" b="0" dirty="0"/>
              <a:t>愛媛生まれの</a:t>
            </a:r>
            <a:r>
              <a:rPr lang="en-US" altLang="ja-JP" sz="2400" b="0" dirty="0"/>
              <a:t>43</a:t>
            </a:r>
            <a:r>
              <a:rPr lang="ja-JP" altLang="en-US" sz="2400" b="0" dirty="0"/>
              <a:t>歳。祖父母・両親・姉 ほぼ皆 美容師</a:t>
            </a:r>
            <a:endParaRPr lang="en-US" altLang="ja-JP" sz="2400" b="0" dirty="0"/>
          </a:p>
          <a:p>
            <a:r>
              <a:rPr lang="ja-JP" altLang="en-US" sz="2400" b="0" dirty="0"/>
              <a:t>鎌倉</a:t>
            </a:r>
            <a:r>
              <a:rPr lang="en-US" altLang="ja-JP" sz="2400" b="0" dirty="0"/>
              <a:t>/</a:t>
            </a:r>
            <a:r>
              <a:rPr lang="ja-JP" altLang="en-US" sz="2400" b="0" dirty="0"/>
              <a:t>東京育ち、名古屋在住、</a:t>
            </a:r>
            <a:r>
              <a:rPr lang="en-US" altLang="ja-JP" sz="2400" b="0" dirty="0"/>
              <a:t>5</a:t>
            </a:r>
            <a:r>
              <a:rPr lang="ja-JP" altLang="en-US" sz="2400" b="0" dirty="0"/>
              <a:t>人家族</a:t>
            </a:r>
            <a:endParaRPr lang="en-US" altLang="ja-JP" sz="2400" b="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EF1BF8-31E0-4225-B464-3CF9D9A4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86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私とプログラミング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991" y="2712028"/>
            <a:ext cx="2367164" cy="340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9002" y="3659468"/>
            <a:ext cx="2018939" cy="269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6160" y="3393451"/>
            <a:ext cx="2018939" cy="267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7629" y="3054412"/>
            <a:ext cx="2007063" cy="269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70939" y="19870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小学生の頃～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21618" y="198120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学生の時</a:t>
            </a:r>
            <a:endParaRPr kumimoji="1" lang="en-US" altLang="ja-JP" dirty="0"/>
          </a:p>
          <a:p>
            <a:r>
              <a:rPr kumimoji="1" lang="ja-JP" altLang="en-US" dirty="0"/>
              <a:t>カオス・複雑系</a:t>
            </a:r>
            <a:endParaRPr kumimoji="1" lang="en-US" altLang="ja-JP" dirty="0"/>
          </a:p>
          <a:p>
            <a:r>
              <a:rPr kumimoji="1" lang="ja-JP" altLang="en-US" dirty="0"/>
              <a:t>免疫系のコンピューター・シミュレーション</a:t>
            </a:r>
          </a:p>
        </p:txBody>
      </p:sp>
      <p:sp>
        <p:nvSpPr>
          <p:cNvPr id="6" name="フリーフォーム 5"/>
          <p:cNvSpPr/>
          <p:nvPr/>
        </p:nvSpPr>
        <p:spPr>
          <a:xfrm>
            <a:off x="8012041" y="1212400"/>
            <a:ext cx="544128" cy="3677762"/>
          </a:xfrm>
          <a:custGeom>
            <a:avLst/>
            <a:gdLst>
              <a:gd name="connsiteX0" fmla="*/ 10566 w 883402"/>
              <a:gd name="connsiteY0" fmla="*/ 0 h 2057400"/>
              <a:gd name="connsiteX1" fmla="*/ 800275 w 883402"/>
              <a:gd name="connsiteY1" fmla="*/ 716973 h 2057400"/>
              <a:gd name="connsiteX2" fmla="*/ 175 w 883402"/>
              <a:gd name="connsiteY2" fmla="*/ 1236518 h 2057400"/>
              <a:gd name="connsiteX3" fmla="*/ 883402 w 883402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402" h="2057400">
                <a:moveTo>
                  <a:pt x="10566" y="0"/>
                </a:moveTo>
                <a:cubicBezTo>
                  <a:pt x="406286" y="255443"/>
                  <a:pt x="802007" y="510887"/>
                  <a:pt x="800275" y="716973"/>
                </a:cubicBezTo>
                <a:cubicBezTo>
                  <a:pt x="798543" y="923059"/>
                  <a:pt x="-13679" y="1013114"/>
                  <a:pt x="175" y="1236518"/>
                </a:cubicBezTo>
                <a:cubicBezTo>
                  <a:pt x="14029" y="1459922"/>
                  <a:pt x="448715" y="1758661"/>
                  <a:pt x="883402" y="20574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8176315" y="1227229"/>
            <a:ext cx="544128" cy="3677762"/>
          </a:xfrm>
          <a:custGeom>
            <a:avLst/>
            <a:gdLst>
              <a:gd name="connsiteX0" fmla="*/ 10566 w 883402"/>
              <a:gd name="connsiteY0" fmla="*/ 0 h 2057400"/>
              <a:gd name="connsiteX1" fmla="*/ 800275 w 883402"/>
              <a:gd name="connsiteY1" fmla="*/ 716973 h 2057400"/>
              <a:gd name="connsiteX2" fmla="*/ 175 w 883402"/>
              <a:gd name="connsiteY2" fmla="*/ 1236518 h 2057400"/>
              <a:gd name="connsiteX3" fmla="*/ 883402 w 883402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402" h="2057400">
                <a:moveTo>
                  <a:pt x="10566" y="0"/>
                </a:moveTo>
                <a:cubicBezTo>
                  <a:pt x="406286" y="255443"/>
                  <a:pt x="802007" y="510887"/>
                  <a:pt x="800275" y="716973"/>
                </a:cubicBezTo>
                <a:cubicBezTo>
                  <a:pt x="798543" y="923059"/>
                  <a:pt x="-13679" y="1013114"/>
                  <a:pt x="175" y="1236518"/>
                </a:cubicBezTo>
                <a:cubicBezTo>
                  <a:pt x="14029" y="1459922"/>
                  <a:pt x="448715" y="1758661"/>
                  <a:pt x="883402" y="20574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32157" y="199961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最近</a:t>
            </a:r>
            <a:endParaRPr kumimoji="1" lang="en-US" altLang="ja-JP" dirty="0"/>
          </a:p>
          <a:p>
            <a:r>
              <a:rPr kumimoji="1" lang="ja-JP" altLang="en-US" dirty="0"/>
              <a:t>オタクっぽい趣味の再燃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9004" y="4371510"/>
            <a:ext cx="2852900" cy="198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7107" y="2702783"/>
            <a:ext cx="2755904" cy="15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7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377E5908-2BB4-4871-AF54-E1B3F2CC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グロービス名古屋校 プログラミング勉強会 クラブ活動</a:t>
            </a:r>
            <a:endParaRPr kumimoji="1" lang="ja-JP" altLang="en-US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0B2F16-81CC-4A73-BDAF-71EF3833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E97951-A9D0-4E89-97AB-4B2E0A26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2" y="1739885"/>
            <a:ext cx="3744760" cy="2122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66B77E0-EE15-4A67-9ED4-A217079AC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75" y="1757617"/>
            <a:ext cx="3744760" cy="2091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5B73845-0FCB-4625-B2B1-63CA3E5CA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769" y="1752764"/>
            <a:ext cx="3754964" cy="21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05DB4CE-35C7-4295-A4AA-40AC64620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52" y="4152788"/>
            <a:ext cx="3744760" cy="2081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D9D064D-87DB-4892-8089-6413061A2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854" y="4152788"/>
            <a:ext cx="3744760" cy="2101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9F82717-3CAD-43FF-9B07-531776EDD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93" y="4160317"/>
            <a:ext cx="3724352" cy="2081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6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83F67-01E3-4F9B-B977-B6ADEA59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今日の立ち位置 </a:t>
            </a:r>
            <a:r>
              <a:rPr kumimoji="1" lang="en-US" altLang="ja-JP" dirty="0"/>
              <a:t>~ </a:t>
            </a:r>
            <a:r>
              <a:rPr kumimoji="1" lang="ja-JP" altLang="en-US" dirty="0"/>
              <a:t>人工知能を学ぶ中で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ED8DB8-A600-43EF-B94C-BD26E0F6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EBDCA3-918C-4541-BF84-4F93CF1796E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305390EB-543A-4A01-A9D4-75CC49181E29}"/>
              </a:ext>
            </a:extLst>
          </p:cNvPr>
          <p:cNvSpPr/>
          <p:nvPr/>
        </p:nvSpPr>
        <p:spPr>
          <a:xfrm>
            <a:off x="567740" y="1906072"/>
            <a:ext cx="1326524" cy="4450277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498C1E02-D024-464D-B89F-5F71ADD6447D}"/>
              </a:ext>
            </a:extLst>
          </p:cNvPr>
          <p:cNvSpPr/>
          <p:nvPr/>
        </p:nvSpPr>
        <p:spPr>
          <a:xfrm rot="10800000">
            <a:off x="951961" y="1906071"/>
            <a:ext cx="1326524" cy="4450277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432152-5EDF-4F85-AC61-157C5D7894D8}"/>
              </a:ext>
            </a:extLst>
          </p:cNvPr>
          <p:cNvSpPr txBox="1"/>
          <p:nvPr/>
        </p:nvSpPr>
        <p:spPr>
          <a:xfrm>
            <a:off x="202092" y="213789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社会・ビジネス視点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AF82C5-7E1B-4524-9B47-CA2E75000EDB}"/>
              </a:ext>
            </a:extLst>
          </p:cNvPr>
          <p:cNvSpPr txBox="1"/>
          <p:nvPr/>
        </p:nvSpPr>
        <p:spPr>
          <a:xfrm>
            <a:off x="350615" y="5223790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サイエンス・</a:t>
            </a:r>
            <a:endParaRPr lang="en-US" altLang="ja-JP" sz="2800" dirty="0"/>
          </a:p>
          <a:p>
            <a:r>
              <a:rPr lang="ja-JP" altLang="en-US" sz="2800" dirty="0"/>
              <a:t>テクノロジー視点</a:t>
            </a:r>
            <a:endParaRPr kumimoji="1" lang="ja-JP" altLang="en-US" sz="2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6EC6A20-F527-4E21-BF73-424BFCED80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7511" y="5256315"/>
            <a:ext cx="2881980" cy="13927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FAAB182-EB13-499C-BBC7-3BA3E47226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109" y="4962180"/>
            <a:ext cx="2232894" cy="133891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62B2B50-EC2E-43A0-B39F-817899920FC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8413" y="1520930"/>
            <a:ext cx="2181552" cy="16276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7ED47C9-F82F-4736-A784-3705BCA64C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5760" y="3496314"/>
            <a:ext cx="2126882" cy="17417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574CCB-7A94-4458-A07D-F93DDA5AB89F}"/>
              </a:ext>
            </a:extLst>
          </p:cNvPr>
          <p:cNvSpPr txBox="1"/>
          <p:nvPr/>
        </p:nvSpPr>
        <p:spPr>
          <a:xfrm>
            <a:off x="4791109" y="409102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プログラムによる実装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E3E7EC-947B-4DB4-A47E-454FF2D3DC99}"/>
              </a:ext>
            </a:extLst>
          </p:cNvPr>
          <p:cNvCxnSpPr>
            <a:cxnSpLocks/>
          </p:cNvCxnSpPr>
          <p:nvPr/>
        </p:nvCxnSpPr>
        <p:spPr>
          <a:xfrm flipH="1">
            <a:off x="3142445" y="3320368"/>
            <a:ext cx="508715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5346D500-3FC4-490D-A830-ECC737C49D68}"/>
              </a:ext>
            </a:extLst>
          </p:cNvPr>
          <p:cNvSpPr/>
          <p:nvPr/>
        </p:nvSpPr>
        <p:spPr>
          <a:xfrm>
            <a:off x="8566502" y="2541171"/>
            <a:ext cx="412124" cy="2682619"/>
          </a:xfrm>
          <a:prstGeom prst="leftBrace">
            <a:avLst>
              <a:gd name="adj1" fmla="val 8333"/>
              <a:gd name="adj2" fmla="val 653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8070E0B-58FA-430C-85A1-5784C1813F34}"/>
              </a:ext>
            </a:extLst>
          </p:cNvPr>
          <p:cNvSpPr txBox="1"/>
          <p:nvPr/>
        </p:nvSpPr>
        <p:spPr>
          <a:xfrm>
            <a:off x="5823116" y="30480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コトバノチガイ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コンテンツ プレースホルダー 6">
            <a:extLst>
              <a:ext uri="{FF2B5EF4-FFF2-40B4-BE49-F238E27FC236}">
                <a16:creationId xmlns:a16="http://schemas.microsoft.com/office/drawing/2014/main" id="{3943AD89-1BDA-4AAD-AB07-0C2CBC2D4409}"/>
              </a:ext>
            </a:extLst>
          </p:cNvPr>
          <p:cNvSpPr txBox="1">
            <a:spLocks/>
          </p:cNvSpPr>
          <p:nvPr/>
        </p:nvSpPr>
        <p:spPr>
          <a:xfrm>
            <a:off x="8770585" y="2823248"/>
            <a:ext cx="3057699" cy="2216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応用</a:t>
            </a:r>
            <a:r>
              <a:rPr lang="en-US" altLang="ja-JP" dirty="0"/>
              <a:t>】</a:t>
            </a:r>
          </a:p>
          <a:p>
            <a:pPr marL="457200" lvl="1" indent="0">
              <a:buNone/>
            </a:pPr>
            <a:r>
              <a:rPr lang="ja-JP" altLang="en-US" sz="2000" dirty="0"/>
              <a:t>ライブラリやツールを使って実課題に適用するスキル</a:t>
            </a:r>
            <a:endParaRPr lang="en-US" altLang="ja-JP" sz="2000" dirty="0"/>
          </a:p>
          <a:p>
            <a:pPr marL="457200" lvl="1" indent="0">
              <a:buNone/>
            </a:pPr>
            <a:endParaRPr lang="ja-JP" altLang="en-US" sz="2000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基礎</a:t>
            </a:r>
            <a:r>
              <a:rPr lang="en-US" altLang="ja-JP" dirty="0"/>
              <a:t>】</a:t>
            </a:r>
          </a:p>
          <a:p>
            <a:pPr marL="457200" lvl="1" indent="0">
              <a:buNone/>
            </a:pPr>
            <a:r>
              <a:rPr lang="ja-JP" altLang="en-US" sz="2000" dirty="0"/>
              <a:t>プログラミング言語を扱うための基礎スキル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69AD4E6-D3E6-46B1-8D74-6B7E24293E15}"/>
              </a:ext>
            </a:extLst>
          </p:cNvPr>
          <p:cNvSpPr/>
          <p:nvPr/>
        </p:nvSpPr>
        <p:spPr>
          <a:xfrm>
            <a:off x="8978626" y="3931513"/>
            <a:ext cx="2962362" cy="132480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4E15E4F-AB91-49EA-A809-4FAFBE02A3AB}"/>
              </a:ext>
            </a:extLst>
          </p:cNvPr>
          <p:cNvCxnSpPr>
            <a:cxnSpLocks/>
          </p:cNvCxnSpPr>
          <p:nvPr/>
        </p:nvCxnSpPr>
        <p:spPr>
          <a:xfrm flipV="1">
            <a:off x="9722223" y="5256315"/>
            <a:ext cx="121024" cy="4445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時間後の皆さんの状態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EC9B6E-1DE5-44F2-9B9E-740851333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短い</a:t>
            </a:r>
            <a:r>
              <a:rPr kumimoji="1" lang="en-US" altLang="ja-JP" sz="3200" dirty="0"/>
              <a:t>Python</a:t>
            </a:r>
            <a:r>
              <a:rPr kumimoji="1" lang="ja-JP" altLang="en-US" sz="3200" dirty="0"/>
              <a:t>プログラムであれば、読んで大まかに理解できるようになった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r>
              <a:rPr lang="ja-JP" altLang="en-US" sz="3200" dirty="0"/>
              <a:t>いつでもどこでも気軽に</a:t>
            </a:r>
            <a:r>
              <a:rPr lang="en-US" altLang="ja-JP" sz="3200" dirty="0"/>
              <a:t>Python</a:t>
            </a:r>
            <a:r>
              <a:rPr lang="ja-JP" altLang="en-US" sz="3200" dirty="0"/>
              <a:t>プログラミングをできる環境を手に入れた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C36AF86-A953-4CAC-AF9D-89AA4C252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0925" y="1690688"/>
            <a:ext cx="3852875" cy="33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F6C1CAA-793E-4601-AD39-F911E7D2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か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18DA43D-452B-4774-92EE-64AE813A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でなければダメという理由は特にない</a:t>
            </a:r>
            <a:endParaRPr kumimoji="1" lang="en-US" altLang="ja-JP" dirty="0"/>
          </a:p>
          <a:p>
            <a:r>
              <a:rPr lang="ja-JP" altLang="en-US" dirty="0"/>
              <a:t>しかし、人工知能</a:t>
            </a:r>
            <a:r>
              <a:rPr lang="en-US" altLang="ja-JP" dirty="0"/>
              <a:t>(</a:t>
            </a:r>
            <a:r>
              <a:rPr lang="ja-JP" altLang="en-US" dirty="0"/>
              <a:t>特にディープラーニング</a:t>
            </a:r>
            <a:r>
              <a:rPr lang="en-US" altLang="ja-JP" dirty="0"/>
              <a:t>)</a:t>
            </a:r>
            <a:r>
              <a:rPr lang="ja-JP" altLang="en-US" dirty="0"/>
              <a:t>のプログラミングにおいては今は</a:t>
            </a:r>
            <a:r>
              <a:rPr lang="en-US" altLang="ja-JP" dirty="0"/>
              <a:t>Python</a:t>
            </a:r>
            <a:r>
              <a:rPr lang="ja-JP" altLang="en-US" dirty="0"/>
              <a:t>がもっともメジャー</a:t>
            </a:r>
            <a:endParaRPr lang="en-US" altLang="ja-JP" dirty="0"/>
          </a:p>
          <a:p>
            <a:r>
              <a:rPr kumimoji="1" lang="ja-JP" altLang="en-US" dirty="0"/>
              <a:t>使ってる人が多いので情報量も多い。最近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本が劇的に増えてきている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ほかの言語に比べて、</a:t>
            </a:r>
            <a:endParaRPr kumimoji="1" lang="en-US" altLang="ja-JP" dirty="0"/>
          </a:p>
          <a:p>
            <a:pPr lvl="1"/>
            <a:r>
              <a:rPr lang="ja-JP" altLang="en-US" dirty="0"/>
              <a:t>シンプル。やりたいことに対して書く量が比較的少ない</a:t>
            </a:r>
            <a:endParaRPr lang="en-US" altLang="ja-JP" dirty="0"/>
          </a:p>
          <a:p>
            <a:pPr lvl="1"/>
            <a:r>
              <a:rPr kumimoji="1" lang="ja-JP" altLang="en-US" dirty="0"/>
              <a:t>とはいえ、本格派でオールマイティー</a:t>
            </a:r>
            <a:endParaRPr kumimoji="1" lang="en-US" altLang="ja-JP" dirty="0"/>
          </a:p>
          <a:p>
            <a:pPr lvl="1"/>
            <a:r>
              <a:rPr lang="ja-JP" altLang="en-US" dirty="0"/>
              <a:t>（処理スピードはイマイチらしい）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A01317-C72F-43EB-A51A-9E2569D3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3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A9A54-D0D9-4541-9277-22AEC157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今日の時間配分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603FAD2-3389-4172-B676-4D5B73CE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DDE3D01-3AAE-436F-A26E-EDD753051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74519"/>
              </p:ext>
            </p:extLst>
          </p:nvPr>
        </p:nvGraphicFramePr>
        <p:xfrm>
          <a:off x="958402" y="1690688"/>
          <a:ext cx="5395175" cy="44889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0789">
                  <a:extLst>
                    <a:ext uri="{9D8B030D-6E8A-4147-A177-3AD203B41FA5}">
                      <a16:colId xmlns:a16="http://schemas.microsoft.com/office/drawing/2014/main" val="2531548355"/>
                    </a:ext>
                  </a:extLst>
                </a:gridCol>
                <a:gridCol w="4004386">
                  <a:extLst>
                    <a:ext uri="{9D8B030D-6E8A-4147-A177-3AD203B41FA5}">
                      <a16:colId xmlns:a16="http://schemas.microsoft.com/office/drawing/2014/main" val="1136724413"/>
                    </a:ext>
                  </a:extLst>
                </a:gridCol>
              </a:tblGrid>
              <a:tr h="125771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2400" dirty="0"/>
                        <a:t>15</a:t>
                      </a:r>
                      <a:r>
                        <a:rPr kumimoji="1" lang="ja-JP" altLang="en-US" sz="2400" dirty="0"/>
                        <a:t>分</a:t>
                      </a:r>
                      <a:endParaRPr kumimoji="1" lang="en-US" altLang="ja-JP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イントロダクション＆準備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074325"/>
                  </a:ext>
                </a:extLst>
              </a:tr>
              <a:tr h="1973481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r>
                        <a:rPr kumimoji="1" lang="ja-JP" altLang="en-US" sz="2400" dirty="0"/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基本的な文法をカチカチ打ち込みながら学ぶ</a:t>
                      </a:r>
                      <a:endParaRPr kumimoji="1" lang="en-US" altLang="ja-JP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(</a:t>
                      </a:r>
                      <a:r>
                        <a:rPr kumimoji="1" lang="ja-JP" altLang="en-US" sz="2400" dirty="0"/>
                        <a:t>課題</a:t>
                      </a:r>
                      <a:r>
                        <a:rPr kumimoji="1" lang="en-US" altLang="ja-JP" sz="2400" dirty="0"/>
                        <a:t>&amp;</a:t>
                      </a:r>
                      <a:r>
                        <a:rPr kumimoji="1" lang="ja-JP" altLang="en-US" sz="2400" dirty="0"/>
                        <a:t>グループワーク・発表を適宜挟む</a:t>
                      </a:r>
                      <a:r>
                        <a:rPr kumimoji="1" lang="en-US" altLang="ja-JP" sz="2400" dirty="0"/>
                        <a:t>)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677506"/>
                  </a:ext>
                </a:extLst>
              </a:tr>
              <a:tr h="125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15</a:t>
                      </a:r>
                      <a:r>
                        <a:rPr kumimoji="1" lang="ja-JP" altLang="en-US" sz="2400" dirty="0"/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クロージング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58028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5D2A50C-08E8-4894-8067-EDDDAC83E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2543"/>
              </p:ext>
            </p:extLst>
          </p:nvPr>
        </p:nvGraphicFramePr>
        <p:xfrm>
          <a:off x="7220753" y="2079200"/>
          <a:ext cx="4666446" cy="3719001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4666446">
                  <a:extLst>
                    <a:ext uri="{9D8B030D-6E8A-4147-A177-3AD203B41FA5}">
                      <a16:colId xmlns:a16="http://schemas.microsoft.com/office/drawing/2014/main" val="1136724413"/>
                    </a:ext>
                  </a:extLst>
                </a:gridCol>
              </a:tblGrid>
              <a:tr h="49999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文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変数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四則計算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074325"/>
                  </a:ext>
                </a:extLst>
              </a:tr>
              <a:tr h="78454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文による繰り返し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演習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グループワーク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677506"/>
                  </a:ext>
                </a:extLst>
              </a:tr>
              <a:tr h="6179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リスト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文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関数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演習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グループワーク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58028"/>
                  </a:ext>
                </a:extLst>
              </a:tr>
              <a:tr h="6179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応用課題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グループワーク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68713"/>
                  </a:ext>
                </a:extLst>
              </a:tr>
            </a:tbl>
          </a:graphicData>
        </a:graphic>
      </p:graphicFrame>
      <p:sp>
        <p:nvSpPr>
          <p:cNvPr id="6" name="フローチャート: 手作業 5">
            <a:extLst>
              <a:ext uri="{FF2B5EF4-FFF2-40B4-BE49-F238E27FC236}">
                <a16:creationId xmlns:a16="http://schemas.microsoft.com/office/drawing/2014/main" id="{1299FF60-6AD8-41B9-BB1A-9876F91CF786}"/>
              </a:ext>
            </a:extLst>
          </p:cNvPr>
          <p:cNvSpPr/>
          <p:nvPr/>
        </p:nvSpPr>
        <p:spPr>
          <a:xfrm rot="5400000">
            <a:off x="4927663" y="3505114"/>
            <a:ext cx="3719002" cy="867175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0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79A10-E8C1-4BB1-8AF9-FBBED850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では、さっそくやってみましょう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D0C3A6-1A3C-4031-9268-66BAA0A2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A3-918C-4541-BF84-4F93CF1796E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44E518-C421-4623-9C86-44A80CEA9825}"/>
              </a:ext>
            </a:extLst>
          </p:cNvPr>
          <p:cNvSpPr txBox="1"/>
          <p:nvPr/>
        </p:nvSpPr>
        <p:spPr>
          <a:xfrm>
            <a:off x="347730" y="150602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ここからは実際の画面で操作。画面イメージを添付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1601813-D896-4682-B2AF-DCCBD5B141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47" y="1875354"/>
            <a:ext cx="4084071" cy="353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4AF729E-40DD-4B7A-9C35-2B23D31AD1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0110" y="2455329"/>
            <a:ext cx="4005518" cy="337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EFEF538-A9E8-44EB-A2A8-4C503DE8D1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512" y="2932056"/>
            <a:ext cx="4009116" cy="336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2351FDC-8064-44E2-8E96-53BF22EEB5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9743" y="3408783"/>
            <a:ext cx="4005518" cy="336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30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608</Words>
  <Application>Microsoft Office PowerPoint</Application>
  <PresentationFormat>ワイド画面</PresentationFormat>
  <Paragraphs>190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Python基礎</vt:lpstr>
      <vt:lpstr>自己紹介</vt:lpstr>
      <vt:lpstr>私とプログラミング</vt:lpstr>
      <vt:lpstr>グロービス名古屋校 プログラミング勉強会 クラブ活動</vt:lpstr>
      <vt:lpstr>今日の立ち位置 ~ 人工知能を学ぶ中で</vt:lpstr>
      <vt:lpstr>3時間後の皆さんの状態</vt:lpstr>
      <vt:lpstr>なぜ、Pythonか</vt:lpstr>
      <vt:lpstr>今日の時間配分</vt:lpstr>
      <vt:lpstr>では、さっそくやってみましょう</vt:lpstr>
      <vt:lpstr>バブルソート説明</vt:lpstr>
      <vt:lpstr>PowerPoint プレゼンテーション</vt:lpstr>
      <vt:lpstr>PowerPoint プレゼンテーション</vt:lpstr>
      <vt:lpstr>PowerPoint プレゼンテーション</vt:lpstr>
      <vt:lpstr>このあと、何をしたらよいか</vt:lpstr>
      <vt:lpstr>Python本（二軸でプロットしてみた）</vt:lpstr>
      <vt:lpstr>大変お疲れ様でした。 皆さんの学びにとって、お役に立てたとしたら幸いです。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Ochi, Yoshihiro</dc:creator>
  <cp:lastModifiedBy>Ochi, Yoshihiro</cp:lastModifiedBy>
  <cp:revision>429</cp:revision>
  <cp:lastPrinted>2017-05-28T02:46:46Z</cp:lastPrinted>
  <dcterms:created xsi:type="dcterms:W3CDTF">2016-08-30T03:53:53Z</dcterms:created>
  <dcterms:modified xsi:type="dcterms:W3CDTF">2017-09-01T14:54:44Z</dcterms:modified>
</cp:coreProperties>
</file>