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9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1T19:53:51.66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0,'1425'1425,"-980"-979,-441-442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1FB56-8C6B-4806-8DEA-C556393E0809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230C5-AE37-495E-8688-D93F06C602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82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D4692-49A7-79FE-B28D-9AD3FC0C6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D688D040-B04D-74F9-CF2D-EAB119B7A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FD793FE4-A863-B2A9-9287-29CADAD24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b-NO" dirty="0"/>
              <a:t>Dette er mitt løsnings forslaget på internettproblemet til </a:t>
            </a:r>
            <a:r>
              <a:rPr lang="nb-NO" dirty="0" err="1"/>
              <a:t>skogvika</a:t>
            </a:r>
            <a:r>
              <a:rPr lang="nb-NO" dirty="0"/>
              <a:t> VGS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B940D66-A62A-FFCE-1923-D277A5091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30C5-AE37-495E-8688-D93F06C602B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05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b-NO" dirty="0"/>
              <a:t>UPS=</a:t>
            </a:r>
            <a:r>
              <a:rPr lang="nb-NO" dirty="0" err="1"/>
              <a:t>Uninterruptible</a:t>
            </a:r>
            <a:r>
              <a:rPr lang="nb-NO" dirty="0"/>
              <a:t> Power Supply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30C5-AE37-495E-8688-D93F06C602B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94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7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1D9C5-C2A7-31C2-8C25-3CCDDB175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ADADBA9-E955-474F-1FE0-823D6E5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 descr="Et bilde som inneholder diagram, sketch, tekst, plan&#10;&#10;KI-generert innhold kan være feil.">
            <a:extLst>
              <a:ext uri="{FF2B5EF4-FFF2-40B4-BE49-F238E27FC236}">
                <a16:creationId xmlns:a16="http://schemas.microsoft.com/office/drawing/2014/main" id="{0AC7A8EF-94AD-115F-3802-166963FF0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r="15934" b="-2"/>
          <a:stretch>
            <a:fillRect/>
          </a:stretch>
        </p:blipFill>
        <p:spPr>
          <a:xfrm>
            <a:off x="5241470" y="0"/>
            <a:ext cx="6950529" cy="6858000"/>
          </a:xfrm>
          <a:prstGeom prst="rect">
            <a:avLst/>
          </a:prstGeom>
        </p:spPr>
      </p:pic>
      <p:sp>
        <p:nvSpPr>
          <p:cNvPr id="6" name="Tittel 5">
            <a:extLst>
              <a:ext uri="{FF2B5EF4-FFF2-40B4-BE49-F238E27FC236}">
                <a16:creationId xmlns:a16="http://schemas.microsoft.com/office/drawing/2014/main" id="{23DEEB51-57D0-73EC-7924-AF212C9A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45" y="1144879"/>
            <a:ext cx="3509383" cy="2781752"/>
          </a:xfrm>
        </p:spPr>
        <p:txBody>
          <a:bodyPr>
            <a:normAutofit/>
          </a:bodyPr>
          <a:lstStyle/>
          <a:p>
            <a:pPr algn="l"/>
            <a:r>
              <a:rPr lang="nb-NO" sz="3100" dirty="0"/>
              <a:t>Internettløsning </a:t>
            </a:r>
            <a:r>
              <a:rPr lang="nb-NO" sz="3100" dirty="0" err="1"/>
              <a:t>Skogvika</a:t>
            </a:r>
            <a:r>
              <a:rPr lang="nb-NO" sz="3100" dirty="0"/>
              <a:t> VGS</a:t>
            </a:r>
          </a:p>
        </p:txBody>
      </p:sp>
      <p:sp>
        <p:nvSpPr>
          <p:cNvPr id="7" name="Undertittel 6">
            <a:extLst>
              <a:ext uri="{FF2B5EF4-FFF2-40B4-BE49-F238E27FC236}">
                <a16:creationId xmlns:a16="http://schemas.microsoft.com/office/drawing/2014/main" id="{F86C0C6D-3AF5-F0D0-2898-1BC65960D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45" y="4062940"/>
            <a:ext cx="3509383" cy="1394913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Av Filip Andres Fosser</a:t>
            </a:r>
          </a:p>
        </p:txBody>
      </p:sp>
    </p:spTree>
    <p:extLst>
      <p:ext uri="{BB962C8B-B14F-4D97-AF65-F5344CB8AC3E}">
        <p14:creationId xmlns:p14="http://schemas.microsoft.com/office/powerpoint/2010/main" val="4119746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797DE5A-DA89-0A80-C73D-8DCE1A3E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 descr="Et bilde som inneholder diagram, sketch, tekst, plan&#10;&#10;KI-generert innhold kan være feil.">
            <a:extLst>
              <a:ext uri="{FF2B5EF4-FFF2-40B4-BE49-F238E27FC236}">
                <a16:creationId xmlns:a16="http://schemas.microsoft.com/office/drawing/2014/main" id="{9806C71D-320D-08E9-951F-3FB0C9ED5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r="15934" b="-2"/>
          <a:stretch>
            <a:fillRect/>
          </a:stretch>
        </p:blipFill>
        <p:spPr>
          <a:xfrm>
            <a:off x="4124644" y="20543"/>
            <a:ext cx="7787201" cy="7248429"/>
          </a:xfrm>
          <a:prstGeom prst="rect">
            <a:avLst/>
          </a:prstGeom>
        </p:spPr>
      </p:pic>
      <p:sp>
        <p:nvSpPr>
          <p:cNvPr id="6" name="Tittel 5">
            <a:extLst>
              <a:ext uri="{FF2B5EF4-FFF2-40B4-BE49-F238E27FC236}">
                <a16:creationId xmlns:a16="http://schemas.microsoft.com/office/drawing/2014/main" id="{8A506E20-17DD-FAC9-09C4-15094B51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21507" y="-1924893"/>
            <a:ext cx="3509383" cy="2781752"/>
          </a:xfrm>
        </p:spPr>
        <p:txBody>
          <a:bodyPr>
            <a:normAutofit/>
          </a:bodyPr>
          <a:lstStyle/>
          <a:p>
            <a:pPr algn="l"/>
            <a:r>
              <a:rPr lang="nb-NO" sz="3100" dirty="0"/>
              <a:t>Internettløsning </a:t>
            </a:r>
            <a:r>
              <a:rPr lang="nb-NO" sz="3100" dirty="0" err="1"/>
              <a:t>Skogvika</a:t>
            </a:r>
            <a:r>
              <a:rPr lang="nb-NO" sz="3100" dirty="0"/>
              <a:t> VGS</a:t>
            </a:r>
          </a:p>
        </p:txBody>
      </p:sp>
      <p:sp>
        <p:nvSpPr>
          <p:cNvPr id="7" name="Undertittel 6">
            <a:extLst>
              <a:ext uri="{FF2B5EF4-FFF2-40B4-BE49-F238E27FC236}">
                <a16:creationId xmlns:a16="http://schemas.microsoft.com/office/drawing/2014/main" id="{C17CACC4-1904-7939-D97D-06006F0A8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21507" y="993168"/>
            <a:ext cx="3509383" cy="1394913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Av Filip Andres Fosser</a:t>
            </a:r>
          </a:p>
        </p:txBody>
      </p:sp>
      <p:graphicFrame>
        <p:nvGraphicFramePr>
          <p:cNvPr id="9" name="Tabell 8">
            <a:extLst>
              <a:ext uri="{FF2B5EF4-FFF2-40B4-BE49-F238E27FC236}">
                <a16:creationId xmlns:a16="http://schemas.microsoft.com/office/drawing/2014/main" id="{7C586263-7A5B-C383-1E7A-E1D75F21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13927"/>
              </p:ext>
            </p:extLst>
          </p:nvPr>
        </p:nvGraphicFramePr>
        <p:xfrm>
          <a:off x="0" y="20545"/>
          <a:ext cx="4124644" cy="683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22">
                  <a:extLst>
                    <a:ext uri="{9D8B030D-6E8A-4147-A177-3AD203B41FA5}">
                      <a16:colId xmlns:a16="http://schemas.microsoft.com/office/drawing/2014/main" val="2306244582"/>
                    </a:ext>
                  </a:extLst>
                </a:gridCol>
                <a:gridCol w="2062322">
                  <a:extLst>
                    <a:ext uri="{9D8B030D-6E8A-4147-A177-3AD203B41FA5}">
                      <a16:colId xmlns:a16="http://schemas.microsoft.com/office/drawing/2014/main" val="129243976"/>
                    </a:ext>
                  </a:extLst>
                </a:gridCol>
              </a:tblGrid>
              <a:tr h="976779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Server </a:t>
                      </a:r>
                      <a:br>
                        <a:rPr lang="nb-NO" dirty="0"/>
                      </a:br>
                      <a:r>
                        <a:rPr lang="nb-NO" dirty="0"/>
                        <a:t>med </a:t>
                      </a:r>
                      <a:br>
                        <a:rPr lang="nb-NO" dirty="0"/>
                      </a:br>
                      <a:r>
                        <a:rPr lang="nb-NO" dirty="0"/>
                        <a:t>brannmur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24905"/>
                  </a:ext>
                </a:extLst>
              </a:tr>
              <a:tr h="976779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nb-NO" dirty="0"/>
                      </a:br>
                      <a:r>
                        <a:rPr lang="nb-NO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77277"/>
                  </a:ext>
                </a:extLst>
              </a:tr>
              <a:tr h="976779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nb-NO" dirty="0"/>
                      </a:br>
                      <a:r>
                        <a:rPr lang="nb-NO" dirty="0"/>
                        <a:t>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28467"/>
                  </a:ext>
                </a:extLst>
              </a:tr>
              <a:tr h="976779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nb-NO" dirty="0"/>
                      </a:br>
                      <a:r>
                        <a:rPr lang="nb-NO" dirty="0"/>
                        <a:t>Ruter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78540"/>
                  </a:ext>
                </a:extLst>
              </a:tr>
              <a:tr h="976779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nb-NO" dirty="0"/>
                      </a:br>
                      <a:r>
                        <a:rPr lang="nb-NO" dirty="0"/>
                        <a:t>Aksesspunkt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54512"/>
                  </a:ext>
                </a:extLst>
              </a:tr>
              <a:tr h="976779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nb-NO" dirty="0"/>
                      </a:br>
                      <a:r>
                        <a:rPr lang="nb-NO" dirty="0"/>
                        <a:t>TP-kabel (Cat6a)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8551"/>
                  </a:ext>
                </a:extLst>
              </a:tr>
              <a:tr h="976779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nb-NO" dirty="0"/>
                      </a:br>
                      <a:r>
                        <a:rPr lang="nb-NO" dirty="0"/>
                        <a:t>Ethernet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71417"/>
                  </a:ext>
                </a:extLst>
              </a:tr>
            </a:tbl>
          </a:graphicData>
        </a:graphic>
      </p:graphicFrame>
      <p:pic>
        <p:nvPicPr>
          <p:cNvPr id="13" name="Grafikk 12" descr="Database med heldekkende fyll">
            <a:extLst>
              <a:ext uri="{FF2B5EF4-FFF2-40B4-BE49-F238E27FC236}">
                <a16:creationId xmlns:a16="http://schemas.microsoft.com/office/drawing/2014/main" id="{C0B3FC5F-106A-BC9F-A084-BE4440662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725" y="20543"/>
            <a:ext cx="914400" cy="914400"/>
          </a:xfrm>
          <a:prstGeom prst="rect">
            <a:avLst/>
          </a:prstGeom>
        </p:spPr>
      </p:pic>
      <p:pic>
        <p:nvPicPr>
          <p:cNvPr id="17" name="Grafikk 16" descr="Hierarki med heldekkende fyll">
            <a:extLst>
              <a:ext uri="{FF2B5EF4-FFF2-40B4-BE49-F238E27FC236}">
                <a16:creationId xmlns:a16="http://schemas.microsoft.com/office/drawing/2014/main" id="{31EA86CF-8FAE-D720-7B45-F171E4E56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725" y="993168"/>
            <a:ext cx="914400" cy="914400"/>
          </a:xfrm>
          <a:prstGeom prst="rect">
            <a:avLst/>
          </a:prstGeom>
        </p:spPr>
      </p:pic>
      <p:pic>
        <p:nvPicPr>
          <p:cNvPr id="19" name="Grafikk 18" descr="Batteri som lader med heldekkende fyll">
            <a:extLst>
              <a:ext uri="{FF2B5EF4-FFF2-40B4-BE49-F238E27FC236}">
                <a16:creationId xmlns:a16="http://schemas.microsoft.com/office/drawing/2014/main" id="{69AF9CF1-0E07-24BA-E2BF-49F67DFFB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725" y="1965793"/>
            <a:ext cx="914400" cy="914400"/>
          </a:xfrm>
          <a:prstGeom prst="rect">
            <a:avLst/>
          </a:prstGeom>
        </p:spPr>
      </p:pic>
      <p:pic>
        <p:nvPicPr>
          <p:cNvPr id="23" name="Grafikk 22" descr="Trådløs ruter med heldekkende fyll">
            <a:extLst>
              <a:ext uri="{FF2B5EF4-FFF2-40B4-BE49-F238E27FC236}">
                <a16:creationId xmlns:a16="http://schemas.microsoft.com/office/drawing/2014/main" id="{EEE2EB58-0967-F2E4-FAA5-A7FBB95A2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725" y="2938418"/>
            <a:ext cx="914400" cy="914400"/>
          </a:xfrm>
          <a:prstGeom prst="rect">
            <a:avLst/>
          </a:prstGeom>
        </p:spPr>
      </p:pic>
      <p:pic>
        <p:nvPicPr>
          <p:cNvPr id="25" name="Grafikk 24" descr="Trådløs med heldekkende fyll">
            <a:extLst>
              <a:ext uri="{FF2B5EF4-FFF2-40B4-BE49-F238E27FC236}">
                <a16:creationId xmlns:a16="http://schemas.microsoft.com/office/drawing/2014/main" id="{C932C14C-462D-F1E5-3B1C-3BA6BD4638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6725" y="387336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Håndskrift 31">
                <a:extLst>
                  <a:ext uri="{FF2B5EF4-FFF2-40B4-BE49-F238E27FC236}">
                    <a16:creationId xmlns:a16="http://schemas.microsoft.com/office/drawing/2014/main" id="{E86C97CA-D425-5D2E-9576-363B3CF1C9FD}"/>
                  </a:ext>
                </a:extLst>
              </p14:cNvPr>
              <p14:cNvContentPartPr/>
              <p14:nvPr/>
            </p14:nvContentPartPr>
            <p14:xfrm>
              <a:off x="683457" y="5034986"/>
              <a:ext cx="675150" cy="675150"/>
            </p14:xfrm>
          </p:contentPart>
        </mc:Choice>
        <mc:Fallback>
          <p:pic>
            <p:nvPicPr>
              <p:cNvPr id="32" name="Håndskrift 31">
                <a:extLst>
                  <a:ext uri="{FF2B5EF4-FFF2-40B4-BE49-F238E27FC236}">
                    <a16:creationId xmlns:a16="http://schemas.microsoft.com/office/drawing/2014/main" id="{E86C97CA-D425-5D2E-9576-363B3CF1C9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809" y="4998978"/>
                <a:ext cx="746806" cy="746806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Grafikk 33" descr="Nettverksdiagram med heldekkende fyll">
            <a:extLst>
              <a:ext uri="{FF2B5EF4-FFF2-40B4-BE49-F238E27FC236}">
                <a16:creationId xmlns:a16="http://schemas.microsoft.com/office/drawing/2014/main" id="{69373CB8-0017-ED85-B234-505AA5619B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3457" y="5826867"/>
            <a:ext cx="914400" cy="914400"/>
          </a:xfrm>
          <a:prstGeom prst="rect">
            <a:avLst/>
          </a:prstGeom>
        </p:spPr>
      </p:pic>
      <p:pic>
        <p:nvPicPr>
          <p:cNvPr id="35" name="Grafikk 34" descr="Database med heldekkende fyll">
            <a:extLst>
              <a:ext uri="{FF2B5EF4-FFF2-40B4-BE49-F238E27FC236}">
                <a16:creationId xmlns:a16="http://schemas.microsoft.com/office/drawing/2014/main" id="{C0B99364-9009-07E4-68A1-282E67CB6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740202">
            <a:off x="8406980" y="5255766"/>
            <a:ext cx="306688" cy="306688"/>
          </a:xfrm>
          <a:prstGeom prst="rect">
            <a:avLst/>
          </a:prstGeom>
        </p:spPr>
      </p:pic>
      <p:pic>
        <p:nvPicPr>
          <p:cNvPr id="36" name="Grafikk 35" descr="Batteri som lader med heldekkende fyll">
            <a:extLst>
              <a:ext uri="{FF2B5EF4-FFF2-40B4-BE49-F238E27FC236}">
                <a16:creationId xmlns:a16="http://schemas.microsoft.com/office/drawing/2014/main" id="{1E4AB249-A057-F030-73D8-0DE16463AA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825593">
            <a:off x="9261440" y="6116140"/>
            <a:ext cx="208885" cy="208885"/>
          </a:xfrm>
          <a:prstGeom prst="rect">
            <a:avLst/>
          </a:prstGeom>
        </p:spPr>
      </p:pic>
      <p:pic>
        <p:nvPicPr>
          <p:cNvPr id="37" name="Grafikk 36" descr="Trådløs ruter med heldekkende fyll">
            <a:extLst>
              <a:ext uri="{FF2B5EF4-FFF2-40B4-BE49-F238E27FC236}">
                <a16:creationId xmlns:a16="http://schemas.microsoft.com/office/drawing/2014/main" id="{7F57BF9C-2FBC-A26A-FDC6-23F3A515E4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585057">
            <a:off x="8607034" y="5026014"/>
            <a:ext cx="426674" cy="4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52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Aptos</vt:lpstr>
      <vt:lpstr>Arial</vt:lpstr>
      <vt:lpstr>Neue Haas Grotesk Text Pro</vt:lpstr>
      <vt:lpstr>VanillaVTI</vt:lpstr>
      <vt:lpstr>Internettløsning Skogvika VGS</vt:lpstr>
      <vt:lpstr>Internettløsning Skogvika VGS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Andres  Fosser</dc:creator>
  <cp:lastModifiedBy>Filip Andres  Fosser</cp:lastModifiedBy>
  <cp:revision>2</cp:revision>
  <dcterms:created xsi:type="dcterms:W3CDTF">2025-06-11T11:51:58Z</dcterms:created>
  <dcterms:modified xsi:type="dcterms:W3CDTF">2025-06-11T21:03:32Z</dcterms:modified>
</cp:coreProperties>
</file>