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Internettløsning Skogvika VGS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Av: Filip Andres Fosser</a:t>
            </a:r>
          </a:p>
          <a:p>
            <a:r>
              <a:t>Dato: Juni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Formål og Målsetting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Stabilt og sikkert nettverk for elever og ansatte</a:t>
            </a:r>
          </a:p>
          <a:p>
            <a:r>
              <a:t>- Skal støtte over 800 brukere daglig</a:t>
            </a:r>
          </a:p>
          <a:p>
            <a:r>
              <a:t>- Segmentert tilgang for ulike brukergrupper</a:t>
            </a:r>
          </a:p>
          <a:p>
            <a:r>
              <a:t>- Brukervennlig og fremtidsrettet løsning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Topologioversikt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Hierarkisk struktur: core, distribution og access</a:t>
            </a:r>
          </a:p>
          <a:p>
            <a:r>
              <a:t>- VLAN brukt for segmentering</a:t>
            </a:r>
          </a:p>
          <a:p>
            <a:r>
              <a:t>- Sentralt plassert DHCP-server og brannmur</a:t>
            </a:r>
          </a:p>
          <a:p>
            <a:r>
              <a:t>- Tilgangspunkter plassert strategisk rundt på skolen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IP-adressering og VLAN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VLAN 10 – Administrasjon: 192.168.10.0/24</a:t>
            </a:r>
          </a:p>
          <a:p>
            <a:r>
              <a:t>- VLAN 20 – Elever: 192.168.20.0/24</a:t>
            </a:r>
          </a:p>
          <a:p>
            <a:r>
              <a:t>- VLAN 30 – Gjestenett: 192.168.30.0/24</a:t>
            </a:r>
          </a:p>
          <a:p>
            <a:r>
              <a:t>- DHCP-server gir automatisk IP</a:t>
            </a:r>
          </a:p>
          <a:p>
            <a:r>
              <a:t>- Brannmur regulerer trafikk mellom VLAN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Sikkerhetstiltak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WPA3-kryptering på trådløst nettverk</a:t>
            </a:r>
          </a:p>
          <a:p>
            <a:r>
              <a:t>- RADIUS for autentisering</a:t>
            </a:r>
          </a:p>
          <a:p>
            <a:r>
              <a:t>- VLAN isolerer nettverkstrafikken</a:t>
            </a:r>
          </a:p>
          <a:p>
            <a:r>
              <a:t>- Brannmurregler per nettverkssegment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Trådløst Nettverk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Separate SSID-er for ansatte, elever og gjester</a:t>
            </a:r>
          </a:p>
          <a:p>
            <a:r>
              <a:t>- 2.4 GHz og 5 GHz-støtte</a:t>
            </a:r>
          </a:p>
          <a:p>
            <a:r>
              <a:t>- Sømløs roaming mellom aksesspunkter</a:t>
            </a:r>
          </a:p>
          <a:p>
            <a:r>
              <a:t>- Sikkerhet med gjestenett isolert fra resten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Feilhåndtering og Overvåkning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Bruk av overvåkingssystem (f.eks. Zabbix eller UniFi Controller)</a:t>
            </a:r>
          </a:p>
          <a:p>
            <a:r>
              <a:t>- Automatisk varsling ved feil</a:t>
            </a:r>
          </a:p>
          <a:p>
            <a:r>
              <a:t>- Logger over hendelser og trafikk</a:t>
            </a:r>
          </a:p>
          <a:p>
            <a:r>
              <a:t>- Regelmessig vedlikehold og oppdateringer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Oppsummering og Konklusjon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Nettverksløsningen støtter over 800 brukere daglig</a:t>
            </a:r>
          </a:p>
          <a:p>
            <a:r>
              <a:t>- Bruk av VLAN og brannmur sikrer trygg og effektiv bruk</a:t>
            </a:r>
          </a:p>
          <a:p>
            <a:r>
              <a:t>- Trådløst og kablet nettverk dekker hele området</a:t>
            </a:r>
          </a:p>
          <a:p>
            <a:r>
              <a:t>- Klar for videre vekst og utvikling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