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4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5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3"/>
  </p:notesMasterIdLst>
  <p:sldIdLst>
    <p:sldId id="257" r:id="rId2"/>
    <p:sldId id="256" r:id="rId3"/>
    <p:sldId id="258" r:id="rId4"/>
    <p:sldId id="262" r:id="rId5"/>
    <p:sldId id="259" r:id="rId6"/>
    <p:sldId id="260" r:id="rId7"/>
    <p:sldId id="261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ddels stil 2 – uthev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7003" autoAdjust="0"/>
  </p:normalViewPr>
  <p:slideViewPr>
    <p:cSldViewPr snapToGrid="0">
      <p:cViewPr>
        <p:scale>
          <a:sx n="53" d="100"/>
          <a:sy n="53" d="100"/>
        </p:scale>
        <p:origin x="30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diagrams/_rels/data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2.png"/><Relationship Id="rId7" Type="http://schemas.openxmlformats.org/officeDocument/2006/relationships/image" Target="../media/image22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3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diagrams/_rels/drawing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2.png"/><Relationship Id="rId7" Type="http://schemas.openxmlformats.org/officeDocument/2006/relationships/image" Target="../media/image22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F76A773-B160-4974-951A-ED0FD8C968FB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CAC9472-FC2C-484D-9DB8-B083A1DF784B}">
      <dgm:prSet/>
      <dgm:spPr/>
      <dgm:t>
        <a:bodyPr/>
        <a:lstStyle/>
        <a:p>
          <a:pPr>
            <a:lnSpc>
              <a:spcPct val="100000"/>
            </a:lnSpc>
          </a:pPr>
          <a:r>
            <a:rPr lang="nb-NO"/>
            <a:t>Personvern og sikkerhet</a:t>
          </a:r>
          <a:endParaRPr lang="en-US"/>
        </a:p>
      </dgm:t>
    </dgm:pt>
    <dgm:pt modelId="{778F230D-22CF-483A-B0F4-662822925917}" type="parTrans" cxnId="{8960581F-3E07-4B77-91EF-0997155C7C5B}">
      <dgm:prSet/>
      <dgm:spPr/>
      <dgm:t>
        <a:bodyPr/>
        <a:lstStyle/>
        <a:p>
          <a:endParaRPr lang="en-US"/>
        </a:p>
      </dgm:t>
    </dgm:pt>
    <dgm:pt modelId="{B6149ABB-4CB0-4170-B33A-6B7AC4025871}" type="sibTrans" cxnId="{8960581F-3E07-4B77-91EF-0997155C7C5B}">
      <dgm:prSet/>
      <dgm:spPr/>
      <dgm:t>
        <a:bodyPr/>
        <a:lstStyle/>
        <a:p>
          <a:endParaRPr lang="en-US"/>
        </a:p>
      </dgm:t>
    </dgm:pt>
    <dgm:pt modelId="{FB422A94-C902-4BA0-A142-EF05345F4EBC}">
      <dgm:prSet/>
      <dgm:spPr/>
      <dgm:t>
        <a:bodyPr/>
        <a:lstStyle/>
        <a:p>
          <a:pPr>
            <a:lnSpc>
              <a:spcPct val="100000"/>
            </a:lnSpc>
          </a:pPr>
          <a:r>
            <a:rPr lang="nb-NO"/>
            <a:t>Lettforståelig infrastruktur</a:t>
          </a:r>
          <a:endParaRPr lang="en-US"/>
        </a:p>
      </dgm:t>
    </dgm:pt>
    <dgm:pt modelId="{CE367971-9B11-4F78-994A-143F8040521F}" type="parTrans" cxnId="{A1006F65-11CA-4844-86F5-DB8F4E0A4584}">
      <dgm:prSet/>
      <dgm:spPr/>
      <dgm:t>
        <a:bodyPr/>
        <a:lstStyle/>
        <a:p>
          <a:endParaRPr lang="en-US"/>
        </a:p>
      </dgm:t>
    </dgm:pt>
    <dgm:pt modelId="{DB560C94-0E3A-41BF-A65C-D29990DE8867}" type="sibTrans" cxnId="{A1006F65-11CA-4844-86F5-DB8F4E0A4584}">
      <dgm:prSet/>
      <dgm:spPr/>
      <dgm:t>
        <a:bodyPr/>
        <a:lstStyle/>
        <a:p>
          <a:endParaRPr lang="en-US"/>
        </a:p>
      </dgm:t>
    </dgm:pt>
    <dgm:pt modelId="{3DDE5F65-D7DF-4277-8831-ED07A94D9D44}">
      <dgm:prSet/>
      <dgm:spPr/>
      <dgm:t>
        <a:bodyPr/>
        <a:lstStyle/>
        <a:p>
          <a:pPr>
            <a:lnSpc>
              <a:spcPct val="100000"/>
            </a:lnSpc>
          </a:pPr>
          <a:r>
            <a:rPr lang="nb-NO"/>
            <a:t>Gode muligheter for endringer/utbygging</a:t>
          </a:r>
          <a:endParaRPr lang="en-US"/>
        </a:p>
      </dgm:t>
    </dgm:pt>
    <dgm:pt modelId="{43138842-D2F9-4D2F-8DEF-335A6B53FABE}" type="parTrans" cxnId="{AFF59D70-32CA-4C0E-974F-CE9DB1AF7FBD}">
      <dgm:prSet/>
      <dgm:spPr/>
      <dgm:t>
        <a:bodyPr/>
        <a:lstStyle/>
        <a:p>
          <a:endParaRPr lang="en-US"/>
        </a:p>
      </dgm:t>
    </dgm:pt>
    <dgm:pt modelId="{31AA3324-3EB2-44B3-9D3F-0461F125A261}" type="sibTrans" cxnId="{AFF59D70-32CA-4C0E-974F-CE9DB1AF7FBD}">
      <dgm:prSet/>
      <dgm:spPr/>
      <dgm:t>
        <a:bodyPr/>
        <a:lstStyle/>
        <a:p>
          <a:endParaRPr lang="en-US"/>
        </a:p>
      </dgm:t>
    </dgm:pt>
    <dgm:pt modelId="{7BD87659-61FD-4F80-9239-B59AEF0FFE01}" type="pres">
      <dgm:prSet presAssocID="{EF76A773-B160-4974-951A-ED0FD8C968FB}" presName="root" presStyleCnt="0">
        <dgm:presLayoutVars>
          <dgm:dir/>
          <dgm:resizeHandles val="exact"/>
        </dgm:presLayoutVars>
      </dgm:prSet>
      <dgm:spPr/>
    </dgm:pt>
    <dgm:pt modelId="{D2923700-92CE-446F-9B0B-838B9DB807D7}" type="pres">
      <dgm:prSet presAssocID="{ACAC9472-FC2C-484D-9DB8-B083A1DF784B}" presName="compNode" presStyleCnt="0"/>
      <dgm:spPr/>
    </dgm:pt>
    <dgm:pt modelId="{485916C4-6437-4216-ADDB-9844AC7BBC5B}" type="pres">
      <dgm:prSet presAssocID="{ACAC9472-FC2C-484D-9DB8-B083A1DF784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ås"/>
        </a:ext>
      </dgm:extLst>
    </dgm:pt>
    <dgm:pt modelId="{E0F42A21-6F85-4B93-849C-3AF6B0DE06D7}" type="pres">
      <dgm:prSet presAssocID="{ACAC9472-FC2C-484D-9DB8-B083A1DF784B}" presName="spaceRect" presStyleCnt="0"/>
      <dgm:spPr/>
    </dgm:pt>
    <dgm:pt modelId="{B3EB4AC0-5049-4A13-AE49-59788DD9BA6A}" type="pres">
      <dgm:prSet presAssocID="{ACAC9472-FC2C-484D-9DB8-B083A1DF784B}" presName="textRect" presStyleLbl="revTx" presStyleIdx="0" presStyleCnt="3">
        <dgm:presLayoutVars>
          <dgm:chMax val="1"/>
          <dgm:chPref val="1"/>
        </dgm:presLayoutVars>
      </dgm:prSet>
      <dgm:spPr/>
    </dgm:pt>
    <dgm:pt modelId="{99790A46-1A99-4F95-9A7D-10060543A957}" type="pres">
      <dgm:prSet presAssocID="{B6149ABB-4CB0-4170-B33A-6B7AC4025871}" presName="sibTrans" presStyleCnt="0"/>
      <dgm:spPr/>
    </dgm:pt>
    <dgm:pt modelId="{68B8F872-4509-4E6A-8431-37DCC3F0409E}" type="pres">
      <dgm:prSet presAssocID="{FB422A94-C902-4BA0-A142-EF05345F4EBC}" presName="compNode" presStyleCnt="0"/>
      <dgm:spPr/>
    </dgm:pt>
    <dgm:pt modelId="{8ABFE7B4-51B6-4683-8CE4-402E11544DC3}" type="pres">
      <dgm:prSet presAssocID="{FB422A94-C902-4BA0-A142-EF05345F4EB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ierarki med heldekkende fyll"/>
        </a:ext>
      </dgm:extLst>
    </dgm:pt>
    <dgm:pt modelId="{AA7260E9-A02D-4AD7-B73B-5F9F53A40FCD}" type="pres">
      <dgm:prSet presAssocID="{FB422A94-C902-4BA0-A142-EF05345F4EBC}" presName="spaceRect" presStyleCnt="0"/>
      <dgm:spPr/>
    </dgm:pt>
    <dgm:pt modelId="{9A26784E-3973-412E-9AA1-EA85B1CCA5D4}" type="pres">
      <dgm:prSet presAssocID="{FB422A94-C902-4BA0-A142-EF05345F4EBC}" presName="textRect" presStyleLbl="revTx" presStyleIdx="1" presStyleCnt="3">
        <dgm:presLayoutVars>
          <dgm:chMax val="1"/>
          <dgm:chPref val="1"/>
        </dgm:presLayoutVars>
      </dgm:prSet>
      <dgm:spPr/>
    </dgm:pt>
    <dgm:pt modelId="{3F656BA0-C44A-4036-9B7B-0A9BD06BA9AB}" type="pres">
      <dgm:prSet presAssocID="{DB560C94-0E3A-41BF-A65C-D29990DE8867}" presName="sibTrans" presStyleCnt="0"/>
      <dgm:spPr/>
    </dgm:pt>
    <dgm:pt modelId="{B465188C-5069-4455-9C03-EEAD948EC77F}" type="pres">
      <dgm:prSet presAssocID="{3DDE5F65-D7DF-4277-8831-ED07A94D9D44}" presName="compNode" presStyleCnt="0"/>
      <dgm:spPr/>
    </dgm:pt>
    <dgm:pt modelId="{F5C1876E-EEF6-41E9-BD34-7B99ED3119C0}" type="pres">
      <dgm:prSet presAssocID="{3DDE5F65-D7DF-4277-8831-ED07A94D9D4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Verktøy med heldekkende fyll"/>
        </a:ext>
      </dgm:extLst>
    </dgm:pt>
    <dgm:pt modelId="{EC4EF098-536E-4C0B-9F54-C394AC9B6B94}" type="pres">
      <dgm:prSet presAssocID="{3DDE5F65-D7DF-4277-8831-ED07A94D9D44}" presName="spaceRect" presStyleCnt="0"/>
      <dgm:spPr/>
    </dgm:pt>
    <dgm:pt modelId="{E5649F3E-9E1C-4CF7-93B8-78EB11E9061D}" type="pres">
      <dgm:prSet presAssocID="{3DDE5F65-D7DF-4277-8831-ED07A94D9D44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09C8731F-4A3E-48F7-B774-F0CE5DDE6207}" type="presOf" srcId="{FB422A94-C902-4BA0-A142-EF05345F4EBC}" destId="{9A26784E-3973-412E-9AA1-EA85B1CCA5D4}" srcOrd="0" destOrd="0" presId="urn:microsoft.com/office/officeart/2018/2/layout/IconLabelList"/>
    <dgm:cxn modelId="{8960581F-3E07-4B77-91EF-0997155C7C5B}" srcId="{EF76A773-B160-4974-951A-ED0FD8C968FB}" destId="{ACAC9472-FC2C-484D-9DB8-B083A1DF784B}" srcOrd="0" destOrd="0" parTransId="{778F230D-22CF-483A-B0F4-662822925917}" sibTransId="{B6149ABB-4CB0-4170-B33A-6B7AC4025871}"/>
    <dgm:cxn modelId="{B8814F3E-23BC-4650-B266-B06033017C9D}" type="presOf" srcId="{EF76A773-B160-4974-951A-ED0FD8C968FB}" destId="{7BD87659-61FD-4F80-9239-B59AEF0FFE01}" srcOrd="0" destOrd="0" presId="urn:microsoft.com/office/officeart/2018/2/layout/IconLabelList"/>
    <dgm:cxn modelId="{A1006F65-11CA-4844-86F5-DB8F4E0A4584}" srcId="{EF76A773-B160-4974-951A-ED0FD8C968FB}" destId="{FB422A94-C902-4BA0-A142-EF05345F4EBC}" srcOrd="1" destOrd="0" parTransId="{CE367971-9B11-4F78-994A-143F8040521F}" sibTransId="{DB560C94-0E3A-41BF-A65C-D29990DE8867}"/>
    <dgm:cxn modelId="{AFF59D70-32CA-4C0E-974F-CE9DB1AF7FBD}" srcId="{EF76A773-B160-4974-951A-ED0FD8C968FB}" destId="{3DDE5F65-D7DF-4277-8831-ED07A94D9D44}" srcOrd="2" destOrd="0" parTransId="{43138842-D2F9-4D2F-8DEF-335A6B53FABE}" sibTransId="{31AA3324-3EB2-44B3-9D3F-0461F125A261}"/>
    <dgm:cxn modelId="{8407F45A-A821-4B47-ACE1-97AB078DCF19}" type="presOf" srcId="{ACAC9472-FC2C-484D-9DB8-B083A1DF784B}" destId="{B3EB4AC0-5049-4A13-AE49-59788DD9BA6A}" srcOrd="0" destOrd="0" presId="urn:microsoft.com/office/officeart/2018/2/layout/IconLabelList"/>
    <dgm:cxn modelId="{6E80C17B-A79D-46E0-A65C-8168B4E477A4}" type="presOf" srcId="{3DDE5F65-D7DF-4277-8831-ED07A94D9D44}" destId="{E5649F3E-9E1C-4CF7-93B8-78EB11E9061D}" srcOrd="0" destOrd="0" presId="urn:microsoft.com/office/officeart/2018/2/layout/IconLabelList"/>
    <dgm:cxn modelId="{EDD42A10-B250-485B-97E4-0CEE1E49BC43}" type="presParOf" srcId="{7BD87659-61FD-4F80-9239-B59AEF0FFE01}" destId="{D2923700-92CE-446F-9B0B-838B9DB807D7}" srcOrd="0" destOrd="0" presId="urn:microsoft.com/office/officeart/2018/2/layout/IconLabelList"/>
    <dgm:cxn modelId="{B96EA538-11E8-4C99-B069-0A49225DC678}" type="presParOf" srcId="{D2923700-92CE-446F-9B0B-838B9DB807D7}" destId="{485916C4-6437-4216-ADDB-9844AC7BBC5B}" srcOrd="0" destOrd="0" presId="urn:microsoft.com/office/officeart/2018/2/layout/IconLabelList"/>
    <dgm:cxn modelId="{8D391F4B-E440-438F-B0A2-D68C176FDE1E}" type="presParOf" srcId="{D2923700-92CE-446F-9B0B-838B9DB807D7}" destId="{E0F42A21-6F85-4B93-849C-3AF6B0DE06D7}" srcOrd="1" destOrd="0" presId="urn:microsoft.com/office/officeart/2018/2/layout/IconLabelList"/>
    <dgm:cxn modelId="{6032E815-D2F4-49EA-8E5B-14F529C773FF}" type="presParOf" srcId="{D2923700-92CE-446F-9B0B-838B9DB807D7}" destId="{B3EB4AC0-5049-4A13-AE49-59788DD9BA6A}" srcOrd="2" destOrd="0" presId="urn:microsoft.com/office/officeart/2018/2/layout/IconLabelList"/>
    <dgm:cxn modelId="{57183F2B-47F8-4E9B-B192-B1A8936480C9}" type="presParOf" srcId="{7BD87659-61FD-4F80-9239-B59AEF0FFE01}" destId="{99790A46-1A99-4F95-9A7D-10060543A957}" srcOrd="1" destOrd="0" presId="urn:microsoft.com/office/officeart/2018/2/layout/IconLabelList"/>
    <dgm:cxn modelId="{D0C8BEDF-7C12-4799-8096-8AD1F2205939}" type="presParOf" srcId="{7BD87659-61FD-4F80-9239-B59AEF0FFE01}" destId="{68B8F872-4509-4E6A-8431-37DCC3F0409E}" srcOrd="2" destOrd="0" presId="urn:microsoft.com/office/officeart/2018/2/layout/IconLabelList"/>
    <dgm:cxn modelId="{42A9D8D5-44C5-4D36-B3C3-ECEDB1778EA7}" type="presParOf" srcId="{68B8F872-4509-4E6A-8431-37DCC3F0409E}" destId="{8ABFE7B4-51B6-4683-8CE4-402E11544DC3}" srcOrd="0" destOrd="0" presId="urn:microsoft.com/office/officeart/2018/2/layout/IconLabelList"/>
    <dgm:cxn modelId="{1FE659D7-8E94-4DB1-ABC6-7E309CF88A71}" type="presParOf" srcId="{68B8F872-4509-4E6A-8431-37DCC3F0409E}" destId="{AA7260E9-A02D-4AD7-B73B-5F9F53A40FCD}" srcOrd="1" destOrd="0" presId="urn:microsoft.com/office/officeart/2018/2/layout/IconLabelList"/>
    <dgm:cxn modelId="{5F9932AD-24A6-4191-B6E5-8A1CA0DFCAB9}" type="presParOf" srcId="{68B8F872-4509-4E6A-8431-37DCC3F0409E}" destId="{9A26784E-3973-412E-9AA1-EA85B1CCA5D4}" srcOrd="2" destOrd="0" presId="urn:microsoft.com/office/officeart/2018/2/layout/IconLabelList"/>
    <dgm:cxn modelId="{C3E94DAA-E1FA-4BDA-B107-FA849A5B5C6E}" type="presParOf" srcId="{7BD87659-61FD-4F80-9239-B59AEF0FFE01}" destId="{3F656BA0-C44A-4036-9B7B-0A9BD06BA9AB}" srcOrd="3" destOrd="0" presId="urn:microsoft.com/office/officeart/2018/2/layout/IconLabelList"/>
    <dgm:cxn modelId="{76FE4980-A735-4E7F-B036-12B01067C479}" type="presParOf" srcId="{7BD87659-61FD-4F80-9239-B59AEF0FFE01}" destId="{B465188C-5069-4455-9C03-EEAD948EC77F}" srcOrd="4" destOrd="0" presId="urn:microsoft.com/office/officeart/2018/2/layout/IconLabelList"/>
    <dgm:cxn modelId="{760F50C5-576A-4405-A04B-796E84C70415}" type="presParOf" srcId="{B465188C-5069-4455-9C03-EEAD948EC77F}" destId="{F5C1876E-EEF6-41E9-BD34-7B99ED3119C0}" srcOrd="0" destOrd="0" presId="urn:microsoft.com/office/officeart/2018/2/layout/IconLabelList"/>
    <dgm:cxn modelId="{B8864BA5-B4FE-4CD5-8586-5EA49E1A9024}" type="presParOf" srcId="{B465188C-5069-4455-9C03-EEAD948EC77F}" destId="{EC4EF098-536E-4C0B-9F54-C394AC9B6B94}" srcOrd="1" destOrd="0" presId="urn:microsoft.com/office/officeart/2018/2/layout/IconLabelList"/>
    <dgm:cxn modelId="{282EC598-923D-4F9B-A103-132864717720}" type="presParOf" srcId="{B465188C-5069-4455-9C03-EEAD948EC77F}" destId="{E5649F3E-9E1C-4CF7-93B8-78EB11E9061D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EE14CB3-207A-4EEC-B4EB-6E0F5F7FF609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72F9620-963D-4CD6-8899-399A1DB9B29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nb-NO"/>
            <a:t>800+ brukere samtidig </a:t>
          </a:r>
          <a:endParaRPr lang="en-US"/>
        </a:p>
      </dgm:t>
    </dgm:pt>
    <dgm:pt modelId="{F4893380-548A-43AB-8775-924A7F8E7A18}" type="parTrans" cxnId="{4D9713E5-D900-4313-B9CA-CCA54EF1EC7E}">
      <dgm:prSet/>
      <dgm:spPr/>
      <dgm:t>
        <a:bodyPr/>
        <a:lstStyle/>
        <a:p>
          <a:endParaRPr lang="en-US"/>
        </a:p>
      </dgm:t>
    </dgm:pt>
    <dgm:pt modelId="{A1771AC0-8789-497C-9C5A-859D31AB91FD}" type="sibTrans" cxnId="{4D9713E5-D900-4313-B9CA-CCA54EF1EC7E}">
      <dgm:prSet/>
      <dgm:spPr/>
      <dgm:t>
        <a:bodyPr/>
        <a:lstStyle/>
        <a:p>
          <a:endParaRPr lang="en-US"/>
        </a:p>
      </dgm:t>
    </dgm:pt>
    <dgm:pt modelId="{B77286BF-249A-4B41-875A-215BBDDDDC3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nb-NO"/>
            <a:t>Ethernet port i alle klasserom</a:t>
          </a:r>
          <a:endParaRPr lang="en-US"/>
        </a:p>
      </dgm:t>
    </dgm:pt>
    <dgm:pt modelId="{F4309D84-460B-4A7F-9A38-A33BC0E315B0}" type="parTrans" cxnId="{1FF3297C-BB41-4F6C-9148-86D00749EE49}">
      <dgm:prSet/>
      <dgm:spPr/>
      <dgm:t>
        <a:bodyPr/>
        <a:lstStyle/>
        <a:p>
          <a:endParaRPr lang="en-US"/>
        </a:p>
      </dgm:t>
    </dgm:pt>
    <dgm:pt modelId="{F33F2B11-4A0F-4A06-A3FF-63B2322B3B9F}" type="sibTrans" cxnId="{1FF3297C-BB41-4F6C-9148-86D00749EE49}">
      <dgm:prSet/>
      <dgm:spPr/>
      <dgm:t>
        <a:bodyPr/>
        <a:lstStyle/>
        <a:p>
          <a:endParaRPr lang="en-US"/>
        </a:p>
      </dgm:t>
    </dgm:pt>
    <dgm:pt modelId="{A0F0E19C-65B8-439B-A5D2-D6E27F51326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nb-NO"/>
            <a:t>Separate nettverk for forskjellige grupper/brukere</a:t>
          </a:r>
          <a:endParaRPr lang="en-US"/>
        </a:p>
      </dgm:t>
    </dgm:pt>
    <dgm:pt modelId="{EE6B94C0-B519-47C0-8ECC-EAC1893CE3B8}" type="parTrans" cxnId="{DAC0E66F-3EAA-49CB-BA37-B4F2DE00B49E}">
      <dgm:prSet/>
      <dgm:spPr/>
      <dgm:t>
        <a:bodyPr/>
        <a:lstStyle/>
        <a:p>
          <a:endParaRPr lang="en-US"/>
        </a:p>
      </dgm:t>
    </dgm:pt>
    <dgm:pt modelId="{2D2395F3-9310-47DD-A2CE-7F185DC970C6}" type="sibTrans" cxnId="{DAC0E66F-3EAA-49CB-BA37-B4F2DE00B49E}">
      <dgm:prSet/>
      <dgm:spPr/>
      <dgm:t>
        <a:bodyPr/>
        <a:lstStyle/>
        <a:p>
          <a:endParaRPr lang="en-US"/>
        </a:p>
      </dgm:t>
    </dgm:pt>
    <dgm:pt modelId="{1419A044-EB33-4E14-B5DD-EB090314F60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nb-NO"/>
            <a:t>Brukervennelig og fremtidsrettet løsning</a:t>
          </a:r>
          <a:endParaRPr lang="en-US"/>
        </a:p>
      </dgm:t>
    </dgm:pt>
    <dgm:pt modelId="{E26623FE-0DCF-40D3-B741-236849EF4E90}" type="parTrans" cxnId="{27A88654-3E7C-403A-A7FE-7F6E60705D0D}">
      <dgm:prSet/>
      <dgm:spPr/>
      <dgm:t>
        <a:bodyPr/>
        <a:lstStyle/>
        <a:p>
          <a:endParaRPr lang="en-US"/>
        </a:p>
      </dgm:t>
    </dgm:pt>
    <dgm:pt modelId="{6C2B7739-E02E-4F79-8C1C-BB037110BFBC}" type="sibTrans" cxnId="{27A88654-3E7C-403A-A7FE-7F6E60705D0D}">
      <dgm:prSet/>
      <dgm:spPr/>
      <dgm:t>
        <a:bodyPr/>
        <a:lstStyle/>
        <a:p>
          <a:endParaRPr lang="en-US"/>
        </a:p>
      </dgm:t>
    </dgm:pt>
    <dgm:pt modelId="{4280484C-E61A-4FED-B230-2716448E360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nb-NO"/>
            <a:t>Kobling med høy hastighet i alle sektorer/områder</a:t>
          </a:r>
          <a:endParaRPr lang="en-US"/>
        </a:p>
      </dgm:t>
    </dgm:pt>
    <dgm:pt modelId="{C385C5A1-7DB7-4819-B684-FAE1FE150846}" type="parTrans" cxnId="{A4464081-D052-4BE1-AAAA-2E2A76702F2F}">
      <dgm:prSet/>
      <dgm:spPr/>
      <dgm:t>
        <a:bodyPr/>
        <a:lstStyle/>
        <a:p>
          <a:endParaRPr lang="en-US"/>
        </a:p>
      </dgm:t>
    </dgm:pt>
    <dgm:pt modelId="{13C07534-7004-4278-B52F-82095816A9CE}" type="sibTrans" cxnId="{A4464081-D052-4BE1-AAAA-2E2A76702F2F}">
      <dgm:prSet/>
      <dgm:spPr/>
      <dgm:t>
        <a:bodyPr/>
        <a:lstStyle/>
        <a:p>
          <a:endParaRPr lang="en-US"/>
        </a:p>
      </dgm:t>
    </dgm:pt>
    <dgm:pt modelId="{40D7AC99-F6DA-46B5-9EEF-CF798AC79A16}" type="pres">
      <dgm:prSet presAssocID="{0EE14CB3-207A-4EEC-B4EB-6E0F5F7FF609}" presName="root" presStyleCnt="0">
        <dgm:presLayoutVars>
          <dgm:dir/>
          <dgm:resizeHandles val="exact"/>
        </dgm:presLayoutVars>
      </dgm:prSet>
      <dgm:spPr/>
    </dgm:pt>
    <dgm:pt modelId="{CEC73BB3-FD73-4F17-BFC5-B9A9984267E8}" type="pres">
      <dgm:prSet presAssocID="{272F9620-963D-4CD6-8899-399A1DB9B29C}" presName="compNode" presStyleCnt="0"/>
      <dgm:spPr/>
    </dgm:pt>
    <dgm:pt modelId="{91E2405E-8B40-4A96-B7CE-3B2013D8EF79}" type="pres">
      <dgm:prSet presAssocID="{272F9620-963D-4CD6-8899-399A1DB9B29C}" presName="iconBgRect" presStyleLbl="bgShp" presStyleIdx="0" presStyleCnt="5"/>
      <dgm:spPr/>
    </dgm:pt>
    <dgm:pt modelId="{F2ED21DF-E1E9-43D3-992C-EE80B8DF16B6}" type="pres">
      <dgm:prSet presAssocID="{272F9620-963D-4CD6-8899-399A1DB9B29C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ruker"/>
        </a:ext>
      </dgm:extLst>
    </dgm:pt>
    <dgm:pt modelId="{B036EA90-F94C-410A-B23F-D970D206F933}" type="pres">
      <dgm:prSet presAssocID="{272F9620-963D-4CD6-8899-399A1DB9B29C}" presName="spaceRect" presStyleCnt="0"/>
      <dgm:spPr/>
    </dgm:pt>
    <dgm:pt modelId="{EF21D458-D7C1-43B9-B063-F636C4EABDEC}" type="pres">
      <dgm:prSet presAssocID="{272F9620-963D-4CD6-8899-399A1DB9B29C}" presName="textRect" presStyleLbl="revTx" presStyleIdx="0" presStyleCnt="5">
        <dgm:presLayoutVars>
          <dgm:chMax val="1"/>
          <dgm:chPref val="1"/>
        </dgm:presLayoutVars>
      </dgm:prSet>
      <dgm:spPr/>
    </dgm:pt>
    <dgm:pt modelId="{38CC686C-D8EB-48E6-A9D3-AFDCA2B54A98}" type="pres">
      <dgm:prSet presAssocID="{A1771AC0-8789-497C-9C5A-859D31AB91FD}" presName="sibTrans" presStyleCnt="0"/>
      <dgm:spPr/>
    </dgm:pt>
    <dgm:pt modelId="{7D9361C6-D167-4746-B7BB-6B97AE363F71}" type="pres">
      <dgm:prSet presAssocID="{B77286BF-249A-4B41-875A-215BBDDDDC38}" presName="compNode" presStyleCnt="0"/>
      <dgm:spPr/>
    </dgm:pt>
    <dgm:pt modelId="{A94A3678-0713-4905-9554-2A1E573E2C18}" type="pres">
      <dgm:prSet presAssocID="{B77286BF-249A-4B41-875A-215BBDDDDC38}" presName="iconBgRect" presStyleLbl="bgShp" presStyleIdx="1" presStyleCnt="5"/>
      <dgm:spPr/>
    </dgm:pt>
    <dgm:pt modelId="{D93A0E3E-76DB-46CB-89F5-BDDF01AD6FA1}" type="pres">
      <dgm:prSet presAssocID="{B77286BF-249A-4B41-875A-215BBDDDDC38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maskin"/>
        </a:ext>
      </dgm:extLst>
    </dgm:pt>
    <dgm:pt modelId="{0E81534E-B49D-48A3-B164-D21B191B1C4A}" type="pres">
      <dgm:prSet presAssocID="{B77286BF-249A-4B41-875A-215BBDDDDC38}" presName="spaceRect" presStyleCnt="0"/>
      <dgm:spPr/>
    </dgm:pt>
    <dgm:pt modelId="{4B6DA79E-5BE0-4AAF-97A9-DEC278C3B67D}" type="pres">
      <dgm:prSet presAssocID="{B77286BF-249A-4B41-875A-215BBDDDDC38}" presName="textRect" presStyleLbl="revTx" presStyleIdx="1" presStyleCnt="5">
        <dgm:presLayoutVars>
          <dgm:chMax val="1"/>
          <dgm:chPref val="1"/>
        </dgm:presLayoutVars>
      </dgm:prSet>
      <dgm:spPr/>
    </dgm:pt>
    <dgm:pt modelId="{F84E8A4C-FE3F-49B0-BC8D-F34546E1B241}" type="pres">
      <dgm:prSet presAssocID="{F33F2B11-4A0F-4A06-A3FF-63B2322B3B9F}" presName="sibTrans" presStyleCnt="0"/>
      <dgm:spPr/>
    </dgm:pt>
    <dgm:pt modelId="{51A3FBB4-99CB-44D7-82A4-C6FC1D0D6FF2}" type="pres">
      <dgm:prSet presAssocID="{A0F0E19C-65B8-439B-A5D2-D6E27F513262}" presName="compNode" presStyleCnt="0"/>
      <dgm:spPr/>
    </dgm:pt>
    <dgm:pt modelId="{5BEF22B5-D526-4C13-A68C-65E3E6BA7C5F}" type="pres">
      <dgm:prSet presAssocID="{A0F0E19C-65B8-439B-A5D2-D6E27F513262}" presName="iconBgRect" presStyleLbl="bgShp" presStyleIdx="2" presStyleCnt="5"/>
      <dgm:spPr/>
    </dgm:pt>
    <dgm:pt modelId="{F06725B1-FB6C-4A7F-BDA8-21244FE6A6F6}" type="pres">
      <dgm:prSet presAssocID="{A0F0E19C-65B8-439B-A5D2-D6E27F513262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ocial Network"/>
        </a:ext>
      </dgm:extLst>
    </dgm:pt>
    <dgm:pt modelId="{C4F238D6-7F5B-4886-875B-5ED3328E06F4}" type="pres">
      <dgm:prSet presAssocID="{A0F0E19C-65B8-439B-A5D2-D6E27F513262}" presName="spaceRect" presStyleCnt="0"/>
      <dgm:spPr/>
    </dgm:pt>
    <dgm:pt modelId="{E582622D-89DA-4261-AD91-E0120710754C}" type="pres">
      <dgm:prSet presAssocID="{A0F0E19C-65B8-439B-A5D2-D6E27F513262}" presName="textRect" presStyleLbl="revTx" presStyleIdx="2" presStyleCnt="5">
        <dgm:presLayoutVars>
          <dgm:chMax val="1"/>
          <dgm:chPref val="1"/>
        </dgm:presLayoutVars>
      </dgm:prSet>
      <dgm:spPr/>
    </dgm:pt>
    <dgm:pt modelId="{BD79A405-6C03-4C9A-A8A0-8D7BBCC189C0}" type="pres">
      <dgm:prSet presAssocID="{2D2395F3-9310-47DD-A2CE-7F185DC970C6}" presName="sibTrans" presStyleCnt="0"/>
      <dgm:spPr/>
    </dgm:pt>
    <dgm:pt modelId="{7FA35948-94CF-478D-B091-5EA615BDC2A1}" type="pres">
      <dgm:prSet presAssocID="{1419A044-EB33-4E14-B5DD-EB090314F603}" presName="compNode" presStyleCnt="0"/>
      <dgm:spPr/>
    </dgm:pt>
    <dgm:pt modelId="{01D26198-31A2-478E-B9F6-FF4686853590}" type="pres">
      <dgm:prSet presAssocID="{1419A044-EB33-4E14-B5DD-EB090314F603}" presName="iconBgRect" presStyleLbl="bgShp" presStyleIdx="3" presStyleCnt="5"/>
      <dgm:spPr/>
    </dgm:pt>
    <dgm:pt modelId="{162B2A98-4589-4604-AE34-F034FDFBCF6B}" type="pres">
      <dgm:prSet presAssocID="{1419A044-EB33-4E14-B5DD-EB090314F603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vmerking"/>
        </a:ext>
      </dgm:extLst>
    </dgm:pt>
    <dgm:pt modelId="{CF256B7C-DE63-4266-A48B-2A0CFC954330}" type="pres">
      <dgm:prSet presAssocID="{1419A044-EB33-4E14-B5DD-EB090314F603}" presName="spaceRect" presStyleCnt="0"/>
      <dgm:spPr/>
    </dgm:pt>
    <dgm:pt modelId="{ED8F8733-CA26-495E-98CF-EB6BC243071E}" type="pres">
      <dgm:prSet presAssocID="{1419A044-EB33-4E14-B5DD-EB090314F603}" presName="textRect" presStyleLbl="revTx" presStyleIdx="3" presStyleCnt="5">
        <dgm:presLayoutVars>
          <dgm:chMax val="1"/>
          <dgm:chPref val="1"/>
        </dgm:presLayoutVars>
      </dgm:prSet>
      <dgm:spPr/>
    </dgm:pt>
    <dgm:pt modelId="{F1F97797-B0BE-46CB-98FD-B8B658683C60}" type="pres">
      <dgm:prSet presAssocID="{6C2B7739-E02E-4F79-8C1C-BB037110BFBC}" presName="sibTrans" presStyleCnt="0"/>
      <dgm:spPr/>
    </dgm:pt>
    <dgm:pt modelId="{10207013-15F5-4936-8D7D-67A027752859}" type="pres">
      <dgm:prSet presAssocID="{4280484C-E61A-4FED-B230-2716448E3604}" presName="compNode" presStyleCnt="0"/>
      <dgm:spPr/>
    </dgm:pt>
    <dgm:pt modelId="{2C5D11A2-5D35-4DF5-AAE2-301E63696C16}" type="pres">
      <dgm:prSet presAssocID="{4280484C-E61A-4FED-B230-2716448E3604}" presName="iconBgRect" presStyleLbl="bgShp" presStyleIdx="4" presStyleCnt="5"/>
      <dgm:spPr/>
    </dgm:pt>
    <dgm:pt modelId="{D35B0F58-4CD7-4D72-8765-C7EDADF3DF73}" type="pres">
      <dgm:prSet presAssocID="{4280484C-E61A-4FED-B230-2716448E3604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vron Arrows"/>
        </a:ext>
      </dgm:extLst>
    </dgm:pt>
    <dgm:pt modelId="{E1ACA674-228B-4C54-A2CD-F6A410A68F5C}" type="pres">
      <dgm:prSet presAssocID="{4280484C-E61A-4FED-B230-2716448E3604}" presName="spaceRect" presStyleCnt="0"/>
      <dgm:spPr/>
    </dgm:pt>
    <dgm:pt modelId="{01EF9387-7D80-4E65-9563-F076DB13B2DF}" type="pres">
      <dgm:prSet presAssocID="{4280484C-E61A-4FED-B230-2716448E3604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A8002B5B-3FEE-4118-BB51-4F7E41E9AE69}" type="presOf" srcId="{272F9620-963D-4CD6-8899-399A1DB9B29C}" destId="{EF21D458-D7C1-43B9-B063-F636C4EABDEC}" srcOrd="0" destOrd="0" presId="urn:microsoft.com/office/officeart/2018/5/layout/IconCircleLabelList"/>
    <dgm:cxn modelId="{DAC0E66F-3EAA-49CB-BA37-B4F2DE00B49E}" srcId="{0EE14CB3-207A-4EEC-B4EB-6E0F5F7FF609}" destId="{A0F0E19C-65B8-439B-A5D2-D6E27F513262}" srcOrd="2" destOrd="0" parTransId="{EE6B94C0-B519-47C0-8ECC-EAC1893CE3B8}" sibTransId="{2D2395F3-9310-47DD-A2CE-7F185DC970C6}"/>
    <dgm:cxn modelId="{EE7DE271-F635-4CB8-9F05-2DDD9AE6ED84}" type="presOf" srcId="{A0F0E19C-65B8-439B-A5D2-D6E27F513262}" destId="{E582622D-89DA-4261-AD91-E0120710754C}" srcOrd="0" destOrd="0" presId="urn:microsoft.com/office/officeart/2018/5/layout/IconCircleLabelList"/>
    <dgm:cxn modelId="{27A88654-3E7C-403A-A7FE-7F6E60705D0D}" srcId="{0EE14CB3-207A-4EEC-B4EB-6E0F5F7FF609}" destId="{1419A044-EB33-4E14-B5DD-EB090314F603}" srcOrd="3" destOrd="0" parTransId="{E26623FE-0DCF-40D3-B741-236849EF4E90}" sibTransId="{6C2B7739-E02E-4F79-8C1C-BB037110BFBC}"/>
    <dgm:cxn modelId="{1FF3297C-BB41-4F6C-9148-86D00749EE49}" srcId="{0EE14CB3-207A-4EEC-B4EB-6E0F5F7FF609}" destId="{B77286BF-249A-4B41-875A-215BBDDDDC38}" srcOrd="1" destOrd="0" parTransId="{F4309D84-460B-4A7F-9A38-A33BC0E315B0}" sibTransId="{F33F2B11-4A0F-4A06-A3FF-63B2322B3B9F}"/>
    <dgm:cxn modelId="{A4464081-D052-4BE1-AAAA-2E2A76702F2F}" srcId="{0EE14CB3-207A-4EEC-B4EB-6E0F5F7FF609}" destId="{4280484C-E61A-4FED-B230-2716448E3604}" srcOrd="4" destOrd="0" parTransId="{C385C5A1-7DB7-4819-B684-FAE1FE150846}" sibTransId="{13C07534-7004-4278-B52F-82095816A9CE}"/>
    <dgm:cxn modelId="{D326729B-0723-4E22-8FE4-445B19F2A9AE}" type="presOf" srcId="{1419A044-EB33-4E14-B5DD-EB090314F603}" destId="{ED8F8733-CA26-495E-98CF-EB6BC243071E}" srcOrd="0" destOrd="0" presId="urn:microsoft.com/office/officeart/2018/5/layout/IconCircleLabelList"/>
    <dgm:cxn modelId="{29611EB3-7DFB-4FD8-AC5B-A8653C63AB4C}" type="presOf" srcId="{0EE14CB3-207A-4EEC-B4EB-6E0F5F7FF609}" destId="{40D7AC99-F6DA-46B5-9EEF-CF798AC79A16}" srcOrd="0" destOrd="0" presId="urn:microsoft.com/office/officeart/2018/5/layout/IconCircleLabelList"/>
    <dgm:cxn modelId="{05C2EDD3-D708-4400-A5EA-CE690436A675}" type="presOf" srcId="{B77286BF-249A-4B41-875A-215BBDDDDC38}" destId="{4B6DA79E-5BE0-4AAF-97A9-DEC278C3B67D}" srcOrd="0" destOrd="0" presId="urn:microsoft.com/office/officeart/2018/5/layout/IconCircleLabelList"/>
    <dgm:cxn modelId="{4D9713E5-D900-4313-B9CA-CCA54EF1EC7E}" srcId="{0EE14CB3-207A-4EEC-B4EB-6E0F5F7FF609}" destId="{272F9620-963D-4CD6-8899-399A1DB9B29C}" srcOrd="0" destOrd="0" parTransId="{F4893380-548A-43AB-8775-924A7F8E7A18}" sibTransId="{A1771AC0-8789-497C-9C5A-859D31AB91FD}"/>
    <dgm:cxn modelId="{9EA3B4F6-B71E-4F66-997F-4C0F754DF417}" type="presOf" srcId="{4280484C-E61A-4FED-B230-2716448E3604}" destId="{01EF9387-7D80-4E65-9563-F076DB13B2DF}" srcOrd="0" destOrd="0" presId="urn:microsoft.com/office/officeart/2018/5/layout/IconCircleLabelList"/>
    <dgm:cxn modelId="{736C0B33-AA8A-4B8B-8735-5E19B39B9BF5}" type="presParOf" srcId="{40D7AC99-F6DA-46B5-9EEF-CF798AC79A16}" destId="{CEC73BB3-FD73-4F17-BFC5-B9A9984267E8}" srcOrd="0" destOrd="0" presId="urn:microsoft.com/office/officeart/2018/5/layout/IconCircleLabelList"/>
    <dgm:cxn modelId="{C7DCA0CC-F7AF-49B1-BC52-5F377AAECF3F}" type="presParOf" srcId="{CEC73BB3-FD73-4F17-BFC5-B9A9984267E8}" destId="{91E2405E-8B40-4A96-B7CE-3B2013D8EF79}" srcOrd="0" destOrd="0" presId="urn:microsoft.com/office/officeart/2018/5/layout/IconCircleLabelList"/>
    <dgm:cxn modelId="{EF0AA7DF-B76C-4DAC-90CF-36ABB1F71D79}" type="presParOf" srcId="{CEC73BB3-FD73-4F17-BFC5-B9A9984267E8}" destId="{F2ED21DF-E1E9-43D3-992C-EE80B8DF16B6}" srcOrd="1" destOrd="0" presId="urn:microsoft.com/office/officeart/2018/5/layout/IconCircleLabelList"/>
    <dgm:cxn modelId="{1AE26CED-C7D6-46E6-871E-288AA27A3C5B}" type="presParOf" srcId="{CEC73BB3-FD73-4F17-BFC5-B9A9984267E8}" destId="{B036EA90-F94C-410A-B23F-D970D206F933}" srcOrd="2" destOrd="0" presId="urn:microsoft.com/office/officeart/2018/5/layout/IconCircleLabelList"/>
    <dgm:cxn modelId="{D1587AEA-E63C-4E6C-9203-9AA9B06C63E0}" type="presParOf" srcId="{CEC73BB3-FD73-4F17-BFC5-B9A9984267E8}" destId="{EF21D458-D7C1-43B9-B063-F636C4EABDEC}" srcOrd="3" destOrd="0" presId="urn:microsoft.com/office/officeart/2018/5/layout/IconCircleLabelList"/>
    <dgm:cxn modelId="{1F5063FF-CAF3-4055-9802-591A1408C631}" type="presParOf" srcId="{40D7AC99-F6DA-46B5-9EEF-CF798AC79A16}" destId="{38CC686C-D8EB-48E6-A9D3-AFDCA2B54A98}" srcOrd="1" destOrd="0" presId="urn:microsoft.com/office/officeart/2018/5/layout/IconCircleLabelList"/>
    <dgm:cxn modelId="{1A491553-5A97-4274-9410-14E0BC8E5B7A}" type="presParOf" srcId="{40D7AC99-F6DA-46B5-9EEF-CF798AC79A16}" destId="{7D9361C6-D167-4746-B7BB-6B97AE363F71}" srcOrd="2" destOrd="0" presId="urn:microsoft.com/office/officeart/2018/5/layout/IconCircleLabelList"/>
    <dgm:cxn modelId="{F3CCC3FB-28E2-4194-8D32-77613DDC4CA4}" type="presParOf" srcId="{7D9361C6-D167-4746-B7BB-6B97AE363F71}" destId="{A94A3678-0713-4905-9554-2A1E573E2C18}" srcOrd="0" destOrd="0" presId="urn:microsoft.com/office/officeart/2018/5/layout/IconCircleLabelList"/>
    <dgm:cxn modelId="{B0421968-31B4-46CB-852A-0D8457E8E960}" type="presParOf" srcId="{7D9361C6-D167-4746-B7BB-6B97AE363F71}" destId="{D93A0E3E-76DB-46CB-89F5-BDDF01AD6FA1}" srcOrd="1" destOrd="0" presId="urn:microsoft.com/office/officeart/2018/5/layout/IconCircleLabelList"/>
    <dgm:cxn modelId="{8A2C8A86-5D06-4938-BADA-165CED11BBAB}" type="presParOf" srcId="{7D9361C6-D167-4746-B7BB-6B97AE363F71}" destId="{0E81534E-B49D-48A3-B164-D21B191B1C4A}" srcOrd="2" destOrd="0" presId="urn:microsoft.com/office/officeart/2018/5/layout/IconCircleLabelList"/>
    <dgm:cxn modelId="{5A0E652C-05BE-420D-9C1C-2CE24032C290}" type="presParOf" srcId="{7D9361C6-D167-4746-B7BB-6B97AE363F71}" destId="{4B6DA79E-5BE0-4AAF-97A9-DEC278C3B67D}" srcOrd="3" destOrd="0" presId="urn:microsoft.com/office/officeart/2018/5/layout/IconCircleLabelList"/>
    <dgm:cxn modelId="{D1900537-0961-4FA9-87B5-07FEBFB40A68}" type="presParOf" srcId="{40D7AC99-F6DA-46B5-9EEF-CF798AC79A16}" destId="{F84E8A4C-FE3F-49B0-BC8D-F34546E1B241}" srcOrd="3" destOrd="0" presId="urn:microsoft.com/office/officeart/2018/5/layout/IconCircleLabelList"/>
    <dgm:cxn modelId="{0FF6F58B-0048-4058-917D-8437F158612A}" type="presParOf" srcId="{40D7AC99-F6DA-46B5-9EEF-CF798AC79A16}" destId="{51A3FBB4-99CB-44D7-82A4-C6FC1D0D6FF2}" srcOrd="4" destOrd="0" presId="urn:microsoft.com/office/officeart/2018/5/layout/IconCircleLabelList"/>
    <dgm:cxn modelId="{F7C54919-D378-4455-8619-45E32CE5CBCF}" type="presParOf" srcId="{51A3FBB4-99CB-44D7-82A4-C6FC1D0D6FF2}" destId="{5BEF22B5-D526-4C13-A68C-65E3E6BA7C5F}" srcOrd="0" destOrd="0" presId="urn:microsoft.com/office/officeart/2018/5/layout/IconCircleLabelList"/>
    <dgm:cxn modelId="{62F22586-EEAD-4A4B-989E-E582ACD16C79}" type="presParOf" srcId="{51A3FBB4-99CB-44D7-82A4-C6FC1D0D6FF2}" destId="{F06725B1-FB6C-4A7F-BDA8-21244FE6A6F6}" srcOrd="1" destOrd="0" presId="urn:microsoft.com/office/officeart/2018/5/layout/IconCircleLabelList"/>
    <dgm:cxn modelId="{4C18ABC1-A719-48A5-8059-A67B1BAB02A3}" type="presParOf" srcId="{51A3FBB4-99CB-44D7-82A4-C6FC1D0D6FF2}" destId="{C4F238D6-7F5B-4886-875B-5ED3328E06F4}" srcOrd="2" destOrd="0" presId="urn:microsoft.com/office/officeart/2018/5/layout/IconCircleLabelList"/>
    <dgm:cxn modelId="{5982E5F2-3233-4AF2-9A83-67D9CEB276AC}" type="presParOf" srcId="{51A3FBB4-99CB-44D7-82A4-C6FC1D0D6FF2}" destId="{E582622D-89DA-4261-AD91-E0120710754C}" srcOrd="3" destOrd="0" presId="urn:microsoft.com/office/officeart/2018/5/layout/IconCircleLabelList"/>
    <dgm:cxn modelId="{3C73AE5A-773B-42E4-852A-562957482EAF}" type="presParOf" srcId="{40D7AC99-F6DA-46B5-9EEF-CF798AC79A16}" destId="{BD79A405-6C03-4C9A-A8A0-8D7BBCC189C0}" srcOrd="5" destOrd="0" presId="urn:microsoft.com/office/officeart/2018/5/layout/IconCircleLabelList"/>
    <dgm:cxn modelId="{964A64F0-92A4-4D92-B873-44DE7FAC6722}" type="presParOf" srcId="{40D7AC99-F6DA-46B5-9EEF-CF798AC79A16}" destId="{7FA35948-94CF-478D-B091-5EA615BDC2A1}" srcOrd="6" destOrd="0" presId="urn:microsoft.com/office/officeart/2018/5/layout/IconCircleLabelList"/>
    <dgm:cxn modelId="{6E219A83-CED0-4A12-9582-897442D7487D}" type="presParOf" srcId="{7FA35948-94CF-478D-B091-5EA615BDC2A1}" destId="{01D26198-31A2-478E-B9F6-FF4686853590}" srcOrd="0" destOrd="0" presId="urn:microsoft.com/office/officeart/2018/5/layout/IconCircleLabelList"/>
    <dgm:cxn modelId="{F306E8A4-0F86-42B6-8385-69F7885972AD}" type="presParOf" srcId="{7FA35948-94CF-478D-B091-5EA615BDC2A1}" destId="{162B2A98-4589-4604-AE34-F034FDFBCF6B}" srcOrd="1" destOrd="0" presId="urn:microsoft.com/office/officeart/2018/5/layout/IconCircleLabelList"/>
    <dgm:cxn modelId="{9DD81115-D8F5-40B8-AE26-292BF2A1D235}" type="presParOf" srcId="{7FA35948-94CF-478D-B091-5EA615BDC2A1}" destId="{CF256B7C-DE63-4266-A48B-2A0CFC954330}" srcOrd="2" destOrd="0" presId="urn:microsoft.com/office/officeart/2018/5/layout/IconCircleLabelList"/>
    <dgm:cxn modelId="{7DF10F11-1A87-4EB2-9AD6-1B2E48B8FC7C}" type="presParOf" srcId="{7FA35948-94CF-478D-B091-5EA615BDC2A1}" destId="{ED8F8733-CA26-495E-98CF-EB6BC243071E}" srcOrd="3" destOrd="0" presId="urn:microsoft.com/office/officeart/2018/5/layout/IconCircleLabelList"/>
    <dgm:cxn modelId="{422F9B2F-4E04-4D9E-8356-8B31A15BB837}" type="presParOf" srcId="{40D7AC99-F6DA-46B5-9EEF-CF798AC79A16}" destId="{F1F97797-B0BE-46CB-98FD-B8B658683C60}" srcOrd="7" destOrd="0" presId="urn:microsoft.com/office/officeart/2018/5/layout/IconCircleLabelList"/>
    <dgm:cxn modelId="{863C3C7E-B1D4-4F45-9629-296287457E20}" type="presParOf" srcId="{40D7AC99-F6DA-46B5-9EEF-CF798AC79A16}" destId="{10207013-15F5-4936-8D7D-67A027752859}" srcOrd="8" destOrd="0" presId="urn:microsoft.com/office/officeart/2018/5/layout/IconCircleLabelList"/>
    <dgm:cxn modelId="{899E388F-D7A6-42C0-8C6C-05A82EA6DACA}" type="presParOf" srcId="{10207013-15F5-4936-8D7D-67A027752859}" destId="{2C5D11A2-5D35-4DF5-AAE2-301E63696C16}" srcOrd="0" destOrd="0" presId="urn:microsoft.com/office/officeart/2018/5/layout/IconCircleLabelList"/>
    <dgm:cxn modelId="{1102F2A4-E237-4F6E-BDAC-3AFCA88C9FAD}" type="presParOf" srcId="{10207013-15F5-4936-8D7D-67A027752859}" destId="{D35B0F58-4CD7-4D72-8765-C7EDADF3DF73}" srcOrd="1" destOrd="0" presId="urn:microsoft.com/office/officeart/2018/5/layout/IconCircleLabelList"/>
    <dgm:cxn modelId="{8156D747-1FF6-4C52-A634-397C05A5EC50}" type="presParOf" srcId="{10207013-15F5-4936-8D7D-67A027752859}" destId="{E1ACA674-228B-4C54-A2CD-F6A410A68F5C}" srcOrd="2" destOrd="0" presId="urn:microsoft.com/office/officeart/2018/5/layout/IconCircleLabelList"/>
    <dgm:cxn modelId="{C33F8A57-07BE-4615-8022-8D8CF41F1F8F}" type="presParOf" srcId="{10207013-15F5-4936-8D7D-67A027752859}" destId="{01EF9387-7D80-4E65-9563-F076DB13B2DF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A3C5F6B-74EC-4D83-A537-5E7B414A4F07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3A273B8-6D22-4430-8E5A-7BBA12992109}">
      <dgm:prSet/>
      <dgm:spPr/>
      <dgm:t>
        <a:bodyPr/>
        <a:lstStyle/>
        <a:p>
          <a:r>
            <a:rPr lang="nb-NO" dirty="0" err="1"/>
            <a:t>Iot</a:t>
          </a:r>
          <a:r>
            <a:rPr lang="nb-NO" dirty="0"/>
            <a:t> (</a:t>
          </a:r>
          <a:r>
            <a:rPr lang="nb-NO" dirty="0" err="1"/>
            <a:t>internet</a:t>
          </a:r>
          <a:r>
            <a:rPr lang="nb-NO" dirty="0"/>
            <a:t> </a:t>
          </a:r>
          <a:r>
            <a:rPr lang="nb-NO" dirty="0" err="1"/>
            <a:t>of</a:t>
          </a:r>
          <a:r>
            <a:rPr lang="nb-NO" dirty="0"/>
            <a:t> </a:t>
          </a:r>
          <a:r>
            <a:rPr lang="nb-NO" dirty="0" err="1"/>
            <a:t>things</a:t>
          </a:r>
          <a:r>
            <a:rPr lang="nb-NO" dirty="0"/>
            <a:t>) 2,4ghz</a:t>
          </a:r>
          <a:endParaRPr lang="en-US" dirty="0"/>
        </a:p>
      </dgm:t>
    </dgm:pt>
    <dgm:pt modelId="{5C9035BA-9DAC-4979-9349-CDB69C704F3F}" type="parTrans" cxnId="{1518FA1C-F6F1-4F5E-9933-5A2F58BADB32}">
      <dgm:prSet/>
      <dgm:spPr/>
      <dgm:t>
        <a:bodyPr/>
        <a:lstStyle/>
        <a:p>
          <a:endParaRPr lang="en-US"/>
        </a:p>
      </dgm:t>
    </dgm:pt>
    <dgm:pt modelId="{6E52AF15-FFB5-4306-9561-FA24440D3F3D}" type="sibTrans" cxnId="{1518FA1C-F6F1-4F5E-9933-5A2F58BADB32}">
      <dgm:prSet/>
      <dgm:spPr/>
      <dgm:t>
        <a:bodyPr/>
        <a:lstStyle/>
        <a:p>
          <a:endParaRPr lang="en-US"/>
        </a:p>
      </dgm:t>
    </dgm:pt>
    <dgm:pt modelId="{499BC54F-D2D2-4EA9-ADB7-63FA84A49B27}">
      <dgm:prSet/>
      <dgm:spPr/>
      <dgm:t>
        <a:bodyPr/>
        <a:lstStyle/>
        <a:p>
          <a:r>
            <a:rPr lang="nb-NO" dirty="0" err="1"/>
            <a:t>Skogvika</a:t>
          </a:r>
          <a:r>
            <a:rPr lang="nb-NO" dirty="0"/>
            <a:t>-ansatt</a:t>
          </a:r>
          <a:endParaRPr lang="en-US" dirty="0"/>
        </a:p>
      </dgm:t>
    </dgm:pt>
    <dgm:pt modelId="{3584B66C-3278-4333-8D25-87F26C2A1183}" type="parTrans" cxnId="{ED57B047-72F7-4DBD-A2D7-EEB09648F456}">
      <dgm:prSet/>
      <dgm:spPr/>
      <dgm:t>
        <a:bodyPr/>
        <a:lstStyle/>
        <a:p>
          <a:endParaRPr lang="en-US"/>
        </a:p>
      </dgm:t>
    </dgm:pt>
    <dgm:pt modelId="{AF94E13B-6E1B-4ACD-B8A7-0E65CD47DC2B}" type="sibTrans" cxnId="{ED57B047-72F7-4DBD-A2D7-EEB09648F456}">
      <dgm:prSet/>
      <dgm:spPr/>
      <dgm:t>
        <a:bodyPr/>
        <a:lstStyle/>
        <a:p>
          <a:endParaRPr lang="en-US"/>
        </a:p>
      </dgm:t>
    </dgm:pt>
    <dgm:pt modelId="{60538C20-4DF7-43A2-9A2C-B683A7E772E1}">
      <dgm:prSet/>
      <dgm:spPr/>
      <dgm:t>
        <a:bodyPr/>
        <a:lstStyle/>
        <a:p>
          <a:r>
            <a:rPr lang="nb-NO" dirty="0" err="1"/>
            <a:t>Skogvika</a:t>
          </a:r>
          <a:r>
            <a:rPr lang="nb-NO" dirty="0"/>
            <a:t>-elev</a:t>
          </a:r>
          <a:endParaRPr lang="en-US" dirty="0"/>
        </a:p>
      </dgm:t>
    </dgm:pt>
    <dgm:pt modelId="{29C3D841-754C-4DC1-B26C-2E6200D881AB}" type="parTrans" cxnId="{4FAAD227-4876-46A9-8334-B7F04D057C47}">
      <dgm:prSet/>
      <dgm:spPr/>
      <dgm:t>
        <a:bodyPr/>
        <a:lstStyle/>
        <a:p>
          <a:endParaRPr lang="en-US"/>
        </a:p>
      </dgm:t>
    </dgm:pt>
    <dgm:pt modelId="{2A6FD2C6-0C61-4C32-B9A3-0B3E35C06774}" type="sibTrans" cxnId="{4FAAD227-4876-46A9-8334-B7F04D057C47}">
      <dgm:prSet/>
      <dgm:spPr/>
      <dgm:t>
        <a:bodyPr/>
        <a:lstStyle/>
        <a:p>
          <a:endParaRPr lang="en-US"/>
        </a:p>
      </dgm:t>
    </dgm:pt>
    <dgm:pt modelId="{5A90A123-60A4-43F9-B394-91DF56500BED}">
      <dgm:prSet/>
      <dgm:spPr/>
      <dgm:t>
        <a:bodyPr/>
        <a:lstStyle/>
        <a:p>
          <a:r>
            <a:rPr lang="nb-NO" dirty="0" err="1"/>
            <a:t>Skogvika</a:t>
          </a:r>
          <a:r>
            <a:rPr lang="nb-NO" dirty="0"/>
            <a:t>-gjest</a:t>
          </a:r>
          <a:endParaRPr lang="en-US" dirty="0"/>
        </a:p>
      </dgm:t>
    </dgm:pt>
    <dgm:pt modelId="{642553C3-17BD-4F54-BD2A-6AF2A8706F74}" type="parTrans" cxnId="{74B55087-71D5-4C5D-8C1D-46ED8E0EABB4}">
      <dgm:prSet/>
      <dgm:spPr/>
      <dgm:t>
        <a:bodyPr/>
        <a:lstStyle/>
        <a:p>
          <a:endParaRPr lang="en-US"/>
        </a:p>
      </dgm:t>
    </dgm:pt>
    <dgm:pt modelId="{788DB4DC-E692-472A-B0B2-6103C1F349B9}" type="sibTrans" cxnId="{74B55087-71D5-4C5D-8C1D-46ED8E0EABB4}">
      <dgm:prSet/>
      <dgm:spPr/>
      <dgm:t>
        <a:bodyPr/>
        <a:lstStyle/>
        <a:p>
          <a:endParaRPr lang="en-US"/>
        </a:p>
      </dgm:t>
    </dgm:pt>
    <dgm:pt modelId="{926A2CED-CF06-46E7-B719-E2737033DC07}">
      <dgm:prSet/>
      <dgm:spPr/>
      <dgm:t>
        <a:bodyPr/>
        <a:lstStyle/>
        <a:p>
          <a:r>
            <a:rPr lang="nb-NO" dirty="0" err="1"/>
            <a:t>Skogvika</a:t>
          </a:r>
          <a:r>
            <a:rPr lang="nb-NO" dirty="0"/>
            <a:t>-eksamen</a:t>
          </a:r>
          <a:endParaRPr lang="en-US" dirty="0"/>
        </a:p>
      </dgm:t>
    </dgm:pt>
    <dgm:pt modelId="{63522EEE-3968-4AC4-912C-1C9226B3CF90}" type="parTrans" cxnId="{3647E16F-79C7-40F2-B835-8942E11D57A1}">
      <dgm:prSet/>
      <dgm:spPr/>
      <dgm:t>
        <a:bodyPr/>
        <a:lstStyle/>
        <a:p>
          <a:endParaRPr lang="en-US"/>
        </a:p>
      </dgm:t>
    </dgm:pt>
    <dgm:pt modelId="{C92AFA3E-2ECC-48BC-944F-2187AEFEAAA7}" type="sibTrans" cxnId="{3647E16F-79C7-40F2-B835-8942E11D57A1}">
      <dgm:prSet/>
      <dgm:spPr/>
      <dgm:t>
        <a:bodyPr/>
        <a:lstStyle/>
        <a:p>
          <a:endParaRPr lang="en-US"/>
        </a:p>
      </dgm:t>
    </dgm:pt>
    <dgm:pt modelId="{1F8E0386-B32E-4965-BB63-6CAF11257FFC}" type="pres">
      <dgm:prSet presAssocID="{CA3C5F6B-74EC-4D83-A537-5E7B414A4F0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9D8406D-3C6F-4438-8881-F3A08C7BEBC8}" type="pres">
      <dgm:prSet presAssocID="{93A273B8-6D22-4430-8E5A-7BBA12992109}" presName="hierRoot1" presStyleCnt="0"/>
      <dgm:spPr/>
    </dgm:pt>
    <dgm:pt modelId="{F0FFF235-9B19-45D0-8A5B-404796FC21C6}" type="pres">
      <dgm:prSet presAssocID="{93A273B8-6D22-4430-8E5A-7BBA12992109}" presName="composite" presStyleCnt="0"/>
      <dgm:spPr/>
    </dgm:pt>
    <dgm:pt modelId="{6C2D6FE5-9051-466E-9384-CEEC4C6921D0}" type="pres">
      <dgm:prSet presAssocID="{93A273B8-6D22-4430-8E5A-7BBA12992109}" presName="background" presStyleLbl="node0" presStyleIdx="0" presStyleCnt="5"/>
      <dgm:spPr/>
    </dgm:pt>
    <dgm:pt modelId="{4BF21566-DB1A-4D4E-8730-BCE6928EC195}" type="pres">
      <dgm:prSet presAssocID="{93A273B8-6D22-4430-8E5A-7BBA12992109}" presName="text" presStyleLbl="fgAcc0" presStyleIdx="0" presStyleCnt="5">
        <dgm:presLayoutVars>
          <dgm:chPref val="3"/>
        </dgm:presLayoutVars>
      </dgm:prSet>
      <dgm:spPr/>
    </dgm:pt>
    <dgm:pt modelId="{D4DF77F8-053D-4B41-8F8F-D1AF621869E8}" type="pres">
      <dgm:prSet presAssocID="{93A273B8-6D22-4430-8E5A-7BBA12992109}" presName="hierChild2" presStyleCnt="0"/>
      <dgm:spPr/>
    </dgm:pt>
    <dgm:pt modelId="{975ADFD6-2F09-471B-B5C6-15EA250EE744}" type="pres">
      <dgm:prSet presAssocID="{499BC54F-D2D2-4EA9-ADB7-63FA84A49B27}" presName="hierRoot1" presStyleCnt="0"/>
      <dgm:spPr/>
    </dgm:pt>
    <dgm:pt modelId="{85D82894-56E3-42F6-AD1D-E56C93E27DA5}" type="pres">
      <dgm:prSet presAssocID="{499BC54F-D2D2-4EA9-ADB7-63FA84A49B27}" presName="composite" presStyleCnt="0"/>
      <dgm:spPr/>
    </dgm:pt>
    <dgm:pt modelId="{F92132C5-DFD9-4E74-82F1-A665C6DED7E4}" type="pres">
      <dgm:prSet presAssocID="{499BC54F-D2D2-4EA9-ADB7-63FA84A49B27}" presName="background" presStyleLbl="node0" presStyleIdx="1" presStyleCnt="5"/>
      <dgm:spPr/>
    </dgm:pt>
    <dgm:pt modelId="{FED2AC45-3D7E-4370-8EE9-87E9A4AAE293}" type="pres">
      <dgm:prSet presAssocID="{499BC54F-D2D2-4EA9-ADB7-63FA84A49B27}" presName="text" presStyleLbl="fgAcc0" presStyleIdx="1" presStyleCnt="5">
        <dgm:presLayoutVars>
          <dgm:chPref val="3"/>
        </dgm:presLayoutVars>
      </dgm:prSet>
      <dgm:spPr/>
    </dgm:pt>
    <dgm:pt modelId="{A7117535-76CF-4EB0-BD4D-E9722484AAA8}" type="pres">
      <dgm:prSet presAssocID="{499BC54F-D2D2-4EA9-ADB7-63FA84A49B27}" presName="hierChild2" presStyleCnt="0"/>
      <dgm:spPr/>
    </dgm:pt>
    <dgm:pt modelId="{6EB284D6-5B99-4693-9AEF-AA61A4336F4F}" type="pres">
      <dgm:prSet presAssocID="{60538C20-4DF7-43A2-9A2C-B683A7E772E1}" presName="hierRoot1" presStyleCnt="0"/>
      <dgm:spPr/>
    </dgm:pt>
    <dgm:pt modelId="{6C47E72D-6CB0-4FFD-BF24-468F5EB27B01}" type="pres">
      <dgm:prSet presAssocID="{60538C20-4DF7-43A2-9A2C-B683A7E772E1}" presName="composite" presStyleCnt="0"/>
      <dgm:spPr/>
    </dgm:pt>
    <dgm:pt modelId="{6CE4F6FF-1ADC-4B78-9A4E-A0A7D97E8256}" type="pres">
      <dgm:prSet presAssocID="{60538C20-4DF7-43A2-9A2C-B683A7E772E1}" presName="background" presStyleLbl="node0" presStyleIdx="2" presStyleCnt="5"/>
      <dgm:spPr/>
    </dgm:pt>
    <dgm:pt modelId="{4758DBF7-B1DC-4AF8-A0D8-97C281AE3888}" type="pres">
      <dgm:prSet presAssocID="{60538C20-4DF7-43A2-9A2C-B683A7E772E1}" presName="text" presStyleLbl="fgAcc0" presStyleIdx="2" presStyleCnt="5">
        <dgm:presLayoutVars>
          <dgm:chPref val="3"/>
        </dgm:presLayoutVars>
      </dgm:prSet>
      <dgm:spPr/>
    </dgm:pt>
    <dgm:pt modelId="{7E607E4E-89D0-4D52-9935-6A01ECC5FFD6}" type="pres">
      <dgm:prSet presAssocID="{60538C20-4DF7-43A2-9A2C-B683A7E772E1}" presName="hierChild2" presStyleCnt="0"/>
      <dgm:spPr/>
    </dgm:pt>
    <dgm:pt modelId="{764ACC66-B535-4FCA-BE89-15BA14B9F0FC}" type="pres">
      <dgm:prSet presAssocID="{5A90A123-60A4-43F9-B394-91DF56500BED}" presName="hierRoot1" presStyleCnt="0"/>
      <dgm:spPr/>
    </dgm:pt>
    <dgm:pt modelId="{55A24040-E9EB-4F30-9D7B-3BE110097AA5}" type="pres">
      <dgm:prSet presAssocID="{5A90A123-60A4-43F9-B394-91DF56500BED}" presName="composite" presStyleCnt="0"/>
      <dgm:spPr/>
    </dgm:pt>
    <dgm:pt modelId="{7404C132-4181-4EE3-A012-8D0FD13530EE}" type="pres">
      <dgm:prSet presAssocID="{5A90A123-60A4-43F9-B394-91DF56500BED}" presName="background" presStyleLbl="node0" presStyleIdx="3" presStyleCnt="5"/>
      <dgm:spPr/>
    </dgm:pt>
    <dgm:pt modelId="{7632512C-7F76-4B6C-87E6-6C650898ACB8}" type="pres">
      <dgm:prSet presAssocID="{5A90A123-60A4-43F9-B394-91DF56500BED}" presName="text" presStyleLbl="fgAcc0" presStyleIdx="3" presStyleCnt="5">
        <dgm:presLayoutVars>
          <dgm:chPref val="3"/>
        </dgm:presLayoutVars>
      </dgm:prSet>
      <dgm:spPr/>
    </dgm:pt>
    <dgm:pt modelId="{471E4132-276D-41EE-A6E6-972C009AE4DA}" type="pres">
      <dgm:prSet presAssocID="{5A90A123-60A4-43F9-B394-91DF56500BED}" presName="hierChild2" presStyleCnt="0"/>
      <dgm:spPr/>
    </dgm:pt>
    <dgm:pt modelId="{C150203E-08C4-4F04-BBA0-A9B310977F68}" type="pres">
      <dgm:prSet presAssocID="{926A2CED-CF06-46E7-B719-E2737033DC07}" presName="hierRoot1" presStyleCnt="0"/>
      <dgm:spPr/>
    </dgm:pt>
    <dgm:pt modelId="{3528A953-02AA-44B1-BDCD-B5A8A187B635}" type="pres">
      <dgm:prSet presAssocID="{926A2CED-CF06-46E7-B719-E2737033DC07}" presName="composite" presStyleCnt="0"/>
      <dgm:spPr/>
    </dgm:pt>
    <dgm:pt modelId="{80210326-5394-4E7C-A01D-31FC7048A42C}" type="pres">
      <dgm:prSet presAssocID="{926A2CED-CF06-46E7-B719-E2737033DC07}" presName="background" presStyleLbl="node0" presStyleIdx="4" presStyleCnt="5"/>
      <dgm:spPr/>
    </dgm:pt>
    <dgm:pt modelId="{6564BF2F-9275-46DD-99D5-C47E22F420E1}" type="pres">
      <dgm:prSet presAssocID="{926A2CED-CF06-46E7-B719-E2737033DC07}" presName="text" presStyleLbl="fgAcc0" presStyleIdx="4" presStyleCnt="5">
        <dgm:presLayoutVars>
          <dgm:chPref val="3"/>
        </dgm:presLayoutVars>
      </dgm:prSet>
      <dgm:spPr/>
    </dgm:pt>
    <dgm:pt modelId="{826EC7AF-0322-45CA-9E2B-EA05CF98BB67}" type="pres">
      <dgm:prSet presAssocID="{926A2CED-CF06-46E7-B719-E2737033DC07}" presName="hierChild2" presStyleCnt="0"/>
      <dgm:spPr/>
    </dgm:pt>
  </dgm:ptLst>
  <dgm:cxnLst>
    <dgm:cxn modelId="{D4C67508-FA99-466A-A855-ADD1B8B74F47}" type="presOf" srcId="{5A90A123-60A4-43F9-B394-91DF56500BED}" destId="{7632512C-7F76-4B6C-87E6-6C650898ACB8}" srcOrd="0" destOrd="0" presId="urn:microsoft.com/office/officeart/2005/8/layout/hierarchy1"/>
    <dgm:cxn modelId="{1518FA1C-F6F1-4F5E-9933-5A2F58BADB32}" srcId="{CA3C5F6B-74EC-4D83-A537-5E7B414A4F07}" destId="{93A273B8-6D22-4430-8E5A-7BBA12992109}" srcOrd="0" destOrd="0" parTransId="{5C9035BA-9DAC-4979-9349-CDB69C704F3F}" sibTransId="{6E52AF15-FFB5-4306-9561-FA24440D3F3D}"/>
    <dgm:cxn modelId="{4FAAD227-4876-46A9-8334-B7F04D057C47}" srcId="{CA3C5F6B-74EC-4D83-A537-5E7B414A4F07}" destId="{60538C20-4DF7-43A2-9A2C-B683A7E772E1}" srcOrd="2" destOrd="0" parTransId="{29C3D841-754C-4DC1-B26C-2E6200D881AB}" sibTransId="{2A6FD2C6-0C61-4C32-B9A3-0B3E35C06774}"/>
    <dgm:cxn modelId="{01818E2A-E7CF-4986-8B5E-3AB750F1D7B3}" type="presOf" srcId="{926A2CED-CF06-46E7-B719-E2737033DC07}" destId="{6564BF2F-9275-46DD-99D5-C47E22F420E1}" srcOrd="0" destOrd="0" presId="urn:microsoft.com/office/officeart/2005/8/layout/hierarchy1"/>
    <dgm:cxn modelId="{ED57B047-72F7-4DBD-A2D7-EEB09648F456}" srcId="{CA3C5F6B-74EC-4D83-A537-5E7B414A4F07}" destId="{499BC54F-D2D2-4EA9-ADB7-63FA84A49B27}" srcOrd="1" destOrd="0" parTransId="{3584B66C-3278-4333-8D25-87F26C2A1183}" sibTransId="{AF94E13B-6E1B-4ACD-B8A7-0E65CD47DC2B}"/>
    <dgm:cxn modelId="{58F26B49-CC19-400E-BC6F-B24E0A847086}" type="presOf" srcId="{60538C20-4DF7-43A2-9A2C-B683A7E772E1}" destId="{4758DBF7-B1DC-4AF8-A0D8-97C281AE3888}" srcOrd="0" destOrd="0" presId="urn:microsoft.com/office/officeart/2005/8/layout/hierarchy1"/>
    <dgm:cxn modelId="{3647E16F-79C7-40F2-B835-8942E11D57A1}" srcId="{CA3C5F6B-74EC-4D83-A537-5E7B414A4F07}" destId="{926A2CED-CF06-46E7-B719-E2737033DC07}" srcOrd="4" destOrd="0" parTransId="{63522EEE-3968-4AC4-912C-1C9226B3CF90}" sibTransId="{C92AFA3E-2ECC-48BC-944F-2187AEFEAAA7}"/>
    <dgm:cxn modelId="{3A4D0552-1E17-4C53-8FEC-E1C30B12F1F1}" type="presOf" srcId="{93A273B8-6D22-4430-8E5A-7BBA12992109}" destId="{4BF21566-DB1A-4D4E-8730-BCE6928EC195}" srcOrd="0" destOrd="0" presId="urn:microsoft.com/office/officeart/2005/8/layout/hierarchy1"/>
    <dgm:cxn modelId="{A5A42D54-E43F-400B-BB66-1D570B9B7EB6}" type="presOf" srcId="{CA3C5F6B-74EC-4D83-A537-5E7B414A4F07}" destId="{1F8E0386-B32E-4965-BB63-6CAF11257FFC}" srcOrd="0" destOrd="0" presId="urn:microsoft.com/office/officeart/2005/8/layout/hierarchy1"/>
    <dgm:cxn modelId="{74B55087-71D5-4C5D-8C1D-46ED8E0EABB4}" srcId="{CA3C5F6B-74EC-4D83-A537-5E7B414A4F07}" destId="{5A90A123-60A4-43F9-B394-91DF56500BED}" srcOrd="3" destOrd="0" parTransId="{642553C3-17BD-4F54-BD2A-6AF2A8706F74}" sibTransId="{788DB4DC-E692-472A-B0B2-6103C1F349B9}"/>
    <dgm:cxn modelId="{0CBA80EF-5B3E-4B33-9C9F-AED666FFAE3F}" type="presOf" srcId="{499BC54F-D2D2-4EA9-ADB7-63FA84A49B27}" destId="{FED2AC45-3D7E-4370-8EE9-87E9A4AAE293}" srcOrd="0" destOrd="0" presId="urn:microsoft.com/office/officeart/2005/8/layout/hierarchy1"/>
    <dgm:cxn modelId="{BDC385EF-5AC7-4DB0-84A2-D56A8AEB7A4A}" type="presParOf" srcId="{1F8E0386-B32E-4965-BB63-6CAF11257FFC}" destId="{79D8406D-3C6F-4438-8881-F3A08C7BEBC8}" srcOrd="0" destOrd="0" presId="urn:microsoft.com/office/officeart/2005/8/layout/hierarchy1"/>
    <dgm:cxn modelId="{1953D261-7906-477A-831D-2002AD24694C}" type="presParOf" srcId="{79D8406D-3C6F-4438-8881-F3A08C7BEBC8}" destId="{F0FFF235-9B19-45D0-8A5B-404796FC21C6}" srcOrd="0" destOrd="0" presId="urn:microsoft.com/office/officeart/2005/8/layout/hierarchy1"/>
    <dgm:cxn modelId="{688103A8-3523-40AD-826E-920C2DA7B337}" type="presParOf" srcId="{F0FFF235-9B19-45D0-8A5B-404796FC21C6}" destId="{6C2D6FE5-9051-466E-9384-CEEC4C6921D0}" srcOrd="0" destOrd="0" presId="urn:microsoft.com/office/officeart/2005/8/layout/hierarchy1"/>
    <dgm:cxn modelId="{759EBD56-9CE2-4928-9A20-9B0EEB6CC000}" type="presParOf" srcId="{F0FFF235-9B19-45D0-8A5B-404796FC21C6}" destId="{4BF21566-DB1A-4D4E-8730-BCE6928EC195}" srcOrd="1" destOrd="0" presId="urn:microsoft.com/office/officeart/2005/8/layout/hierarchy1"/>
    <dgm:cxn modelId="{87EEF280-8622-4189-ABA9-F4AEAACAB10F}" type="presParOf" srcId="{79D8406D-3C6F-4438-8881-F3A08C7BEBC8}" destId="{D4DF77F8-053D-4B41-8F8F-D1AF621869E8}" srcOrd="1" destOrd="0" presId="urn:microsoft.com/office/officeart/2005/8/layout/hierarchy1"/>
    <dgm:cxn modelId="{29B14F0D-F6B0-416D-B066-AC601A16D8FA}" type="presParOf" srcId="{1F8E0386-B32E-4965-BB63-6CAF11257FFC}" destId="{975ADFD6-2F09-471B-B5C6-15EA250EE744}" srcOrd="1" destOrd="0" presId="urn:microsoft.com/office/officeart/2005/8/layout/hierarchy1"/>
    <dgm:cxn modelId="{CEC1050B-02D8-44D0-9A76-B9AAA839F3EA}" type="presParOf" srcId="{975ADFD6-2F09-471B-B5C6-15EA250EE744}" destId="{85D82894-56E3-42F6-AD1D-E56C93E27DA5}" srcOrd="0" destOrd="0" presId="urn:microsoft.com/office/officeart/2005/8/layout/hierarchy1"/>
    <dgm:cxn modelId="{D589D74F-267D-4D1B-BB9E-384A94F27B6D}" type="presParOf" srcId="{85D82894-56E3-42F6-AD1D-E56C93E27DA5}" destId="{F92132C5-DFD9-4E74-82F1-A665C6DED7E4}" srcOrd="0" destOrd="0" presId="urn:microsoft.com/office/officeart/2005/8/layout/hierarchy1"/>
    <dgm:cxn modelId="{82AE5E8D-68A6-4F2F-973C-FE6E983097A5}" type="presParOf" srcId="{85D82894-56E3-42F6-AD1D-E56C93E27DA5}" destId="{FED2AC45-3D7E-4370-8EE9-87E9A4AAE293}" srcOrd="1" destOrd="0" presId="urn:microsoft.com/office/officeart/2005/8/layout/hierarchy1"/>
    <dgm:cxn modelId="{9F3F4DFB-3FFF-4F6D-9972-1F01E8E6C8BD}" type="presParOf" srcId="{975ADFD6-2F09-471B-B5C6-15EA250EE744}" destId="{A7117535-76CF-4EB0-BD4D-E9722484AAA8}" srcOrd="1" destOrd="0" presId="urn:microsoft.com/office/officeart/2005/8/layout/hierarchy1"/>
    <dgm:cxn modelId="{22AF76D7-CD8B-49D5-AD01-85D919A72C28}" type="presParOf" srcId="{1F8E0386-B32E-4965-BB63-6CAF11257FFC}" destId="{6EB284D6-5B99-4693-9AEF-AA61A4336F4F}" srcOrd="2" destOrd="0" presId="urn:microsoft.com/office/officeart/2005/8/layout/hierarchy1"/>
    <dgm:cxn modelId="{398ABF76-FC4E-4AD9-AAD9-3F7C4F6DABE0}" type="presParOf" srcId="{6EB284D6-5B99-4693-9AEF-AA61A4336F4F}" destId="{6C47E72D-6CB0-4FFD-BF24-468F5EB27B01}" srcOrd="0" destOrd="0" presId="urn:microsoft.com/office/officeart/2005/8/layout/hierarchy1"/>
    <dgm:cxn modelId="{2F0ECCB2-8369-4D3D-8F49-DD90D043B2A2}" type="presParOf" srcId="{6C47E72D-6CB0-4FFD-BF24-468F5EB27B01}" destId="{6CE4F6FF-1ADC-4B78-9A4E-A0A7D97E8256}" srcOrd="0" destOrd="0" presId="urn:microsoft.com/office/officeart/2005/8/layout/hierarchy1"/>
    <dgm:cxn modelId="{7F37F6F6-CBAF-43A3-9DAD-FF85A3443A23}" type="presParOf" srcId="{6C47E72D-6CB0-4FFD-BF24-468F5EB27B01}" destId="{4758DBF7-B1DC-4AF8-A0D8-97C281AE3888}" srcOrd="1" destOrd="0" presId="urn:microsoft.com/office/officeart/2005/8/layout/hierarchy1"/>
    <dgm:cxn modelId="{DBC3658D-A9B2-44D0-A9FA-1BC0C92B6FBD}" type="presParOf" srcId="{6EB284D6-5B99-4693-9AEF-AA61A4336F4F}" destId="{7E607E4E-89D0-4D52-9935-6A01ECC5FFD6}" srcOrd="1" destOrd="0" presId="urn:microsoft.com/office/officeart/2005/8/layout/hierarchy1"/>
    <dgm:cxn modelId="{1B760849-9668-4E20-A3FA-A1BD8BC67DC9}" type="presParOf" srcId="{1F8E0386-B32E-4965-BB63-6CAF11257FFC}" destId="{764ACC66-B535-4FCA-BE89-15BA14B9F0FC}" srcOrd="3" destOrd="0" presId="urn:microsoft.com/office/officeart/2005/8/layout/hierarchy1"/>
    <dgm:cxn modelId="{887BA11A-1EA8-4260-9924-00377F7D5B64}" type="presParOf" srcId="{764ACC66-B535-4FCA-BE89-15BA14B9F0FC}" destId="{55A24040-E9EB-4F30-9D7B-3BE110097AA5}" srcOrd="0" destOrd="0" presId="urn:microsoft.com/office/officeart/2005/8/layout/hierarchy1"/>
    <dgm:cxn modelId="{FB5FF865-4C1F-46D7-8262-8F4765072BEA}" type="presParOf" srcId="{55A24040-E9EB-4F30-9D7B-3BE110097AA5}" destId="{7404C132-4181-4EE3-A012-8D0FD13530EE}" srcOrd="0" destOrd="0" presId="urn:microsoft.com/office/officeart/2005/8/layout/hierarchy1"/>
    <dgm:cxn modelId="{82DCA684-69D7-4279-B439-0EC40B842D27}" type="presParOf" srcId="{55A24040-E9EB-4F30-9D7B-3BE110097AA5}" destId="{7632512C-7F76-4B6C-87E6-6C650898ACB8}" srcOrd="1" destOrd="0" presId="urn:microsoft.com/office/officeart/2005/8/layout/hierarchy1"/>
    <dgm:cxn modelId="{59E662FB-F10B-429F-A176-58AFCC22AC9B}" type="presParOf" srcId="{764ACC66-B535-4FCA-BE89-15BA14B9F0FC}" destId="{471E4132-276D-41EE-A6E6-972C009AE4DA}" srcOrd="1" destOrd="0" presId="urn:microsoft.com/office/officeart/2005/8/layout/hierarchy1"/>
    <dgm:cxn modelId="{6B138881-5991-4318-8DD6-00BEEB2ECD5E}" type="presParOf" srcId="{1F8E0386-B32E-4965-BB63-6CAF11257FFC}" destId="{C150203E-08C4-4F04-BBA0-A9B310977F68}" srcOrd="4" destOrd="0" presId="urn:microsoft.com/office/officeart/2005/8/layout/hierarchy1"/>
    <dgm:cxn modelId="{D29D5378-2987-4DDA-ABC3-1C3568FD3A55}" type="presParOf" srcId="{C150203E-08C4-4F04-BBA0-A9B310977F68}" destId="{3528A953-02AA-44B1-BDCD-B5A8A187B635}" srcOrd="0" destOrd="0" presId="urn:microsoft.com/office/officeart/2005/8/layout/hierarchy1"/>
    <dgm:cxn modelId="{68AD3129-B756-44A2-9DCF-765C9ABEE736}" type="presParOf" srcId="{3528A953-02AA-44B1-BDCD-B5A8A187B635}" destId="{80210326-5394-4E7C-A01D-31FC7048A42C}" srcOrd="0" destOrd="0" presId="urn:microsoft.com/office/officeart/2005/8/layout/hierarchy1"/>
    <dgm:cxn modelId="{5DF34618-9FDA-4B80-B37F-0F324F7611B0}" type="presParOf" srcId="{3528A953-02AA-44B1-BDCD-B5A8A187B635}" destId="{6564BF2F-9275-46DD-99D5-C47E22F420E1}" srcOrd="1" destOrd="0" presId="urn:microsoft.com/office/officeart/2005/8/layout/hierarchy1"/>
    <dgm:cxn modelId="{BE35D933-3E1C-4FED-A97D-F9B446C0C0EA}" type="presParOf" srcId="{C150203E-08C4-4F04-BBA0-A9B310977F68}" destId="{826EC7AF-0322-45CA-9E2B-EA05CF98BB6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34EA375-EEFD-494C-9180-8E5267F9D6AB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DD599C3-496A-40C4-808D-A7673BD9AD61}">
      <dgm:prSet/>
      <dgm:spPr/>
      <dgm:t>
        <a:bodyPr/>
        <a:lstStyle/>
        <a:p>
          <a:r>
            <a:rPr lang="nb-NO"/>
            <a:t>VLAN 10: IoT nettverk</a:t>
          </a:r>
          <a:endParaRPr lang="en-US"/>
        </a:p>
      </dgm:t>
    </dgm:pt>
    <dgm:pt modelId="{A1E6534D-2304-4425-8D3A-0251E337BA6C}" type="parTrans" cxnId="{439A1547-0F1B-4172-A864-FBF99E1558BD}">
      <dgm:prSet/>
      <dgm:spPr/>
      <dgm:t>
        <a:bodyPr/>
        <a:lstStyle/>
        <a:p>
          <a:endParaRPr lang="en-US"/>
        </a:p>
      </dgm:t>
    </dgm:pt>
    <dgm:pt modelId="{828103C8-A16C-4523-9B2B-81FC9805BE72}" type="sibTrans" cxnId="{439A1547-0F1B-4172-A864-FBF99E1558BD}">
      <dgm:prSet/>
      <dgm:spPr/>
      <dgm:t>
        <a:bodyPr/>
        <a:lstStyle/>
        <a:p>
          <a:endParaRPr lang="en-US"/>
        </a:p>
      </dgm:t>
    </dgm:pt>
    <dgm:pt modelId="{5591C26D-F526-4268-9DEB-A46CEACF6B20}">
      <dgm:prSet/>
      <dgm:spPr/>
      <dgm:t>
        <a:bodyPr/>
        <a:lstStyle/>
        <a:p>
          <a:r>
            <a:rPr lang="nb-NO"/>
            <a:t>VLAN 20: Ansattnettverk</a:t>
          </a:r>
          <a:endParaRPr lang="en-US"/>
        </a:p>
      </dgm:t>
    </dgm:pt>
    <dgm:pt modelId="{19A3323A-6B0B-46A3-9504-1A2370DA289C}" type="parTrans" cxnId="{2375897E-504B-4809-9D34-1F58AD6BF68E}">
      <dgm:prSet/>
      <dgm:spPr/>
      <dgm:t>
        <a:bodyPr/>
        <a:lstStyle/>
        <a:p>
          <a:endParaRPr lang="en-US"/>
        </a:p>
      </dgm:t>
    </dgm:pt>
    <dgm:pt modelId="{8B097BAC-0299-4293-BC01-CFA89F6515BF}" type="sibTrans" cxnId="{2375897E-504B-4809-9D34-1F58AD6BF68E}">
      <dgm:prSet/>
      <dgm:spPr/>
      <dgm:t>
        <a:bodyPr/>
        <a:lstStyle/>
        <a:p>
          <a:endParaRPr lang="en-US"/>
        </a:p>
      </dgm:t>
    </dgm:pt>
    <dgm:pt modelId="{AC9914FC-6701-4EA6-9D99-B8E90C0D37D9}">
      <dgm:prSet/>
      <dgm:spPr/>
      <dgm:t>
        <a:bodyPr/>
        <a:lstStyle/>
        <a:p>
          <a:r>
            <a:rPr lang="nb-NO"/>
            <a:t>VLAN 30: Elevnettverk</a:t>
          </a:r>
          <a:endParaRPr lang="en-US"/>
        </a:p>
      </dgm:t>
    </dgm:pt>
    <dgm:pt modelId="{C112B6A5-2300-4916-B5C6-39F057CBEBDC}" type="parTrans" cxnId="{B4E3053E-AE67-46FB-ACE8-5049D423ED9D}">
      <dgm:prSet/>
      <dgm:spPr/>
      <dgm:t>
        <a:bodyPr/>
        <a:lstStyle/>
        <a:p>
          <a:endParaRPr lang="en-US"/>
        </a:p>
      </dgm:t>
    </dgm:pt>
    <dgm:pt modelId="{FDDE3D8E-7920-4E50-B957-B12C0BD0C838}" type="sibTrans" cxnId="{B4E3053E-AE67-46FB-ACE8-5049D423ED9D}">
      <dgm:prSet/>
      <dgm:spPr/>
      <dgm:t>
        <a:bodyPr/>
        <a:lstStyle/>
        <a:p>
          <a:endParaRPr lang="en-US"/>
        </a:p>
      </dgm:t>
    </dgm:pt>
    <dgm:pt modelId="{75B4CEFF-D76A-43CC-8C60-C25878F2B7F5}">
      <dgm:prSet/>
      <dgm:spPr/>
      <dgm:t>
        <a:bodyPr/>
        <a:lstStyle/>
        <a:p>
          <a:r>
            <a:rPr lang="nb-NO"/>
            <a:t>VLAN 40: Gjestenettverk</a:t>
          </a:r>
          <a:endParaRPr lang="en-US"/>
        </a:p>
      </dgm:t>
    </dgm:pt>
    <dgm:pt modelId="{AAFA8E71-6EA3-4B5B-AB6E-D29E21EC05CF}" type="parTrans" cxnId="{1F756769-AE8D-4F7F-86D3-39626C2314D0}">
      <dgm:prSet/>
      <dgm:spPr/>
      <dgm:t>
        <a:bodyPr/>
        <a:lstStyle/>
        <a:p>
          <a:endParaRPr lang="en-US"/>
        </a:p>
      </dgm:t>
    </dgm:pt>
    <dgm:pt modelId="{858F90A6-B20D-44F3-8058-A92E1CB4CCA5}" type="sibTrans" cxnId="{1F756769-AE8D-4F7F-86D3-39626C2314D0}">
      <dgm:prSet/>
      <dgm:spPr/>
      <dgm:t>
        <a:bodyPr/>
        <a:lstStyle/>
        <a:p>
          <a:endParaRPr lang="en-US"/>
        </a:p>
      </dgm:t>
    </dgm:pt>
    <dgm:pt modelId="{7D4C9AFD-068F-4F52-8AA6-284A652CC52C}">
      <dgm:prSet/>
      <dgm:spPr/>
      <dgm:t>
        <a:bodyPr/>
        <a:lstStyle/>
        <a:p>
          <a:r>
            <a:rPr lang="nb-NO"/>
            <a:t>VLAN 50: Eksamensnettverk</a:t>
          </a:r>
          <a:endParaRPr lang="en-US"/>
        </a:p>
      </dgm:t>
    </dgm:pt>
    <dgm:pt modelId="{5FC35175-1B89-4805-941C-5A66BCC6BE15}" type="parTrans" cxnId="{30398505-7CAE-4238-AC8C-DBD40FDE15E4}">
      <dgm:prSet/>
      <dgm:spPr/>
      <dgm:t>
        <a:bodyPr/>
        <a:lstStyle/>
        <a:p>
          <a:endParaRPr lang="en-US"/>
        </a:p>
      </dgm:t>
    </dgm:pt>
    <dgm:pt modelId="{FEE827FA-821B-447E-934B-CE7F5A35F4D6}" type="sibTrans" cxnId="{30398505-7CAE-4238-AC8C-DBD40FDE15E4}">
      <dgm:prSet/>
      <dgm:spPr/>
      <dgm:t>
        <a:bodyPr/>
        <a:lstStyle/>
        <a:p>
          <a:endParaRPr lang="en-US"/>
        </a:p>
      </dgm:t>
    </dgm:pt>
    <dgm:pt modelId="{7267D858-D524-4227-A7B7-BB2FCAB7B3A3}" type="pres">
      <dgm:prSet presAssocID="{034EA375-EEFD-494C-9180-8E5267F9D6A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EDF7585-9BBD-4A4F-83B6-6A78C90FBF39}" type="pres">
      <dgm:prSet presAssocID="{ADD599C3-496A-40C4-808D-A7673BD9AD61}" presName="hierRoot1" presStyleCnt="0"/>
      <dgm:spPr/>
    </dgm:pt>
    <dgm:pt modelId="{EC89352B-6567-4461-833D-74ACFAB222DE}" type="pres">
      <dgm:prSet presAssocID="{ADD599C3-496A-40C4-808D-A7673BD9AD61}" presName="composite" presStyleCnt="0"/>
      <dgm:spPr/>
    </dgm:pt>
    <dgm:pt modelId="{C0613517-BF1F-4F74-9C73-96C7A34A2562}" type="pres">
      <dgm:prSet presAssocID="{ADD599C3-496A-40C4-808D-A7673BD9AD61}" presName="background" presStyleLbl="node0" presStyleIdx="0" presStyleCnt="5"/>
      <dgm:spPr/>
    </dgm:pt>
    <dgm:pt modelId="{9AFFDD65-DC90-47C6-B42C-6B6779D39EE4}" type="pres">
      <dgm:prSet presAssocID="{ADD599C3-496A-40C4-808D-A7673BD9AD61}" presName="text" presStyleLbl="fgAcc0" presStyleIdx="0" presStyleCnt="5">
        <dgm:presLayoutVars>
          <dgm:chPref val="3"/>
        </dgm:presLayoutVars>
      </dgm:prSet>
      <dgm:spPr/>
    </dgm:pt>
    <dgm:pt modelId="{20678A01-B816-4CFD-8979-1E994010228C}" type="pres">
      <dgm:prSet presAssocID="{ADD599C3-496A-40C4-808D-A7673BD9AD61}" presName="hierChild2" presStyleCnt="0"/>
      <dgm:spPr/>
    </dgm:pt>
    <dgm:pt modelId="{05D15D1C-CFD1-4FEE-B1BF-61DAC475FF5E}" type="pres">
      <dgm:prSet presAssocID="{5591C26D-F526-4268-9DEB-A46CEACF6B20}" presName="hierRoot1" presStyleCnt="0"/>
      <dgm:spPr/>
    </dgm:pt>
    <dgm:pt modelId="{201C602B-AF0D-4512-92B9-0294777BE581}" type="pres">
      <dgm:prSet presAssocID="{5591C26D-F526-4268-9DEB-A46CEACF6B20}" presName="composite" presStyleCnt="0"/>
      <dgm:spPr/>
    </dgm:pt>
    <dgm:pt modelId="{A83855E2-363A-447E-9A08-00D14DDF8BB4}" type="pres">
      <dgm:prSet presAssocID="{5591C26D-F526-4268-9DEB-A46CEACF6B20}" presName="background" presStyleLbl="node0" presStyleIdx="1" presStyleCnt="5"/>
      <dgm:spPr/>
    </dgm:pt>
    <dgm:pt modelId="{1B9E1BA3-9379-4896-AE4C-C94EDDF8A92A}" type="pres">
      <dgm:prSet presAssocID="{5591C26D-F526-4268-9DEB-A46CEACF6B20}" presName="text" presStyleLbl="fgAcc0" presStyleIdx="1" presStyleCnt="5">
        <dgm:presLayoutVars>
          <dgm:chPref val="3"/>
        </dgm:presLayoutVars>
      </dgm:prSet>
      <dgm:spPr/>
    </dgm:pt>
    <dgm:pt modelId="{5FF64269-74D7-43AE-9E95-84453DEC9B37}" type="pres">
      <dgm:prSet presAssocID="{5591C26D-F526-4268-9DEB-A46CEACF6B20}" presName="hierChild2" presStyleCnt="0"/>
      <dgm:spPr/>
    </dgm:pt>
    <dgm:pt modelId="{16099AF0-5613-4447-80B1-89E9C676C10A}" type="pres">
      <dgm:prSet presAssocID="{AC9914FC-6701-4EA6-9D99-B8E90C0D37D9}" presName="hierRoot1" presStyleCnt="0"/>
      <dgm:spPr/>
    </dgm:pt>
    <dgm:pt modelId="{EDBA15AB-3F77-472C-8A38-7E28E6B60661}" type="pres">
      <dgm:prSet presAssocID="{AC9914FC-6701-4EA6-9D99-B8E90C0D37D9}" presName="composite" presStyleCnt="0"/>
      <dgm:spPr/>
    </dgm:pt>
    <dgm:pt modelId="{D0E0CA34-40AA-4B80-A306-81DD30AF236A}" type="pres">
      <dgm:prSet presAssocID="{AC9914FC-6701-4EA6-9D99-B8E90C0D37D9}" presName="background" presStyleLbl="node0" presStyleIdx="2" presStyleCnt="5"/>
      <dgm:spPr/>
    </dgm:pt>
    <dgm:pt modelId="{127F4072-CF7F-41E2-833D-B9DBEFB84BA1}" type="pres">
      <dgm:prSet presAssocID="{AC9914FC-6701-4EA6-9D99-B8E90C0D37D9}" presName="text" presStyleLbl="fgAcc0" presStyleIdx="2" presStyleCnt="5">
        <dgm:presLayoutVars>
          <dgm:chPref val="3"/>
        </dgm:presLayoutVars>
      </dgm:prSet>
      <dgm:spPr/>
    </dgm:pt>
    <dgm:pt modelId="{FCC5BC4A-3CA4-4035-B3B3-3BAD811EF074}" type="pres">
      <dgm:prSet presAssocID="{AC9914FC-6701-4EA6-9D99-B8E90C0D37D9}" presName="hierChild2" presStyleCnt="0"/>
      <dgm:spPr/>
    </dgm:pt>
    <dgm:pt modelId="{A6ABFBE4-504F-4897-8B2B-22B04C1AC15A}" type="pres">
      <dgm:prSet presAssocID="{75B4CEFF-D76A-43CC-8C60-C25878F2B7F5}" presName="hierRoot1" presStyleCnt="0"/>
      <dgm:spPr/>
    </dgm:pt>
    <dgm:pt modelId="{1178ADAF-3F7F-42DE-8FA2-B3675791FA1E}" type="pres">
      <dgm:prSet presAssocID="{75B4CEFF-D76A-43CC-8C60-C25878F2B7F5}" presName="composite" presStyleCnt="0"/>
      <dgm:spPr/>
    </dgm:pt>
    <dgm:pt modelId="{86A20A20-341C-46B7-832D-6C9AD30D9F52}" type="pres">
      <dgm:prSet presAssocID="{75B4CEFF-D76A-43CC-8C60-C25878F2B7F5}" presName="background" presStyleLbl="node0" presStyleIdx="3" presStyleCnt="5"/>
      <dgm:spPr/>
    </dgm:pt>
    <dgm:pt modelId="{4B8E4F38-911B-462E-8F43-8E78C715A68B}" type="pres">
      <dgm:prSet presAssocID="{75B4CEFF-D76A-43CC-8C60-C25878F2B7F5}" presName="text" presStyleLbl="fgAcc0" presStyleIdx="3" presStyleCnt="5">
        <dgm:presLayoutVars>
          <dgm:chPref val="3"/>
        </dgm:presLayoutVars>
      </dgm:prSet>
      <dgm:spPr/>
    </dgm:pt>
    <dgm:pt modelId="{705903B7-3927-4112-97D2-BA83190BFEE8}" type="pres">
      <dgm:prSet presAssocID="{75B4CEFF-D76A-43CC-8C60-C25878F2B7F5}" presName="hierChild2" presStyleCnt="0"/>
      <dgm:spPr/>
    </dgm:pt>
    <dgm:pt modelId="{A9879DB8-3819-4EE2-9258-94E4B832F8EB}" type="pres">
      <dgm:prSet presAssocID="{7D4C9AFD-068F-4F52-8AA6-284A652CC52C}" presName="hierRoot1" presStyleCnt="0"/>
      <dgm:spPr/>
    </dgm:pt>
    <dgm:pt modelId="{6B3A198C-18FE-4115-9F95-2225D64FE1C8}" type="pres">
      <dgm:prSet presAssocID="{7D4C9AFD-068F-4F52-8AA6-284A652CC52C}" presName="composite" presStyleCnt="0"/>
      <dgm:spPr/>
    </dgm:pt>
    <dgm:pt modelId="{B20E956F-B5E4-4E02-A98E-28907A7D3604}" type="pres">
      <dgm:prSet presAssocID="{7D4C9AFD-068F-4F52-8AA6-284A652CC52C}" presName="background" presStyleLbl="node0" presStyleIdx="4" presStyleCnt="5"/>
      <dgm:spPr/>
    </dgm:pt>
    <dgm:pt modelId="{3D0799D0-7C77-4F9B-BA3B-626CEDAB71D6}" type="pres">
      <dgm:prSet presAssocID="{7D4C9AFD-068F-4F52-8AA6-284A652CC52C}" presName="text" presStyleLbl="fgAcc0" presStyleIdx="4" presStyleCnt="5">
        <dgm:presLayoutVars>
          <dgm:chPref val="3"/>
        </dgm:presLayoutVars>
      </dgm:prSet>
      <dgm:spPr/>
    </dgm:pt>
    <dgm:pt modelId="{3FA6C3D8-7C6F-4B57-BCEA-CFD5F375588D}" type="pres">
      <dgm:prSet presAssocID="{7D4C9AFD-068F-4F52-8AA6-284A652CC52C}" presName="hierChild2" presStyleCnt="0"/>
      <dgm:spPr/>
    </dgm:pt>
  </dgm:ptLst>
  <dgm:cxnLst>
    <dgm:cxn modelId="{30398505-7CAE-4238-AC8C-DBD40FDE15E4}" srcId="{034EA375-EEFD-494C-9180-8E5267F9D6AB}" destId="{7D4C9AFD-068F-4F52-8AA6-284A652CC52C}" srcOrd="4" destOrd="0" parTransId="{5FC35175-1B89-4805-941C-5A66BCC6BE15}" sibTransId="{FEE827FA-821B-447E-934B-CE7F5A35F4D6}"/>
    <dgm:cxn modelId="{99ED4427-C568-42C0-B7CD-8FDAD5A5E3D5}" type="presOf" srcId="{AC9914FC-6701-4EA6-9D99-B8E90C0D37D9}" destId="{127F4072-CF7F-41E2-833D-B9DBEFB84BA1}" srcOrd="0" destOrd="0" presId="urn:microsoft.com/office/officeart/2005/8/layout/hierarchy1"/>
    <dgm:cxn modelId="{B4E3053E-AE67-46FB-ACE8-5049D423ED9D}" srcId="{034EA375-EEFD-494C-9180-8E5267F9D6AB}" destId="{AC9914FC-6701-4EA6-9D99-B8E90C0D37D9}" srcOrd="2" destOrd="0" parTransId="{C112B6A5-2300-4916-B5C6-39F057CBEBDC}" sibTransId="{FDDE3D8E-7920-4E50-B957-B12C0BD0C838}"/>
    <dgm:cxn modelId="{E1126845-2586-4A54-9A21-56EDDE4E7481}" type="presOf" srcId="{75B4CEFF-D76A-43CC-8C60-C25878F2B7F5}" destId="{4B8E4F38-911B-462E-8F43-8E78C715A68B}" srcOrd="0" destOrd="0" presId="urn:microsoft.com/office/officeart/2005/8/layout/hierarchy1"/>
    <dgm:cxn modelId="{439A1547-0F1B-4172-A864-FBF99E1558BD}" srcId="{034EA375-EEFD-494C-9180-8E5267F9D6AB}" destId="{ADD599C3-496A-40C4-808D-A7673BD9AD61}" srcOrd="0" destOrd="0" parTransId="{A1E6534D-2304-4425-8D3A-0251E337BA6C}" sibTransId="{828103C8-A16C-4523-9B2B-81FC9805BE72}"/>
    <dgm:cxn modelId="{1F756769-AE8D-4F7F-86D3-39626C2314D0}" srcId="{034EA375-EEFD-494C-9180-8E5267F9D6AB}" destId="{75B4CEFF-D76A-43CC-8C60-C25878F2B7F5}" srcOrd="3" destOrd="0" parTransId="{AAFA8E71-6EA3-4B5B-AB6E-D29E21EC05CF}" sibTransId="{858F90A6-B20D-44F3-8058-A92E1CB4CCA5}"/>
    <dgm:cxn modelId="{4293026A-2123-4074-9F3B-66DB0A296327}" type="presOf" srcId="{7D4C9AFD-068F-4F52-8AA6-284A652CC52C}" destId="{3D0799D0-7C77-4F9B-BA3B-626CEDAB71D6}" srcOrd="0" destOrd="0" presId="urn:microsoft.com/office/officeart/2005/8/layout/hierarchy1"/>
    <dgm:cxn modelId="{A35E9D6B-A262-4E43-B710-D329712B2C1A}" type="presOf" srcId="{034EA375-EEFD-494C-9180-8E5267F9D6AB}" destId="{7267D858-D524-4227-A7B7-BB2FCAB7B3A3}" srcOrd="0" destOrd="0" presId="urn:microsoft.com/office/officeart/2005/8/layout/hierarchy1"/>
    <dgm:cxn modelId="{9746EF58-FCD9-467D-9516-03C194568095}" type="presOf" srcId="{5591C26D-F526-4268-9DEB-A46CEACF6B20}" destId="{1B9E1BA3-9379-4896-AE4C-C94EDDF8A92A}" srcOrd="0" destOrd="0" presId="urn:microsoft.com/office/officeart/2005/8/layout/hierarchy1"/>
    <dgm:cxn modelId="{2375897E-504B-4809-9D34-1F58AD6BF68E}" srcId="{034EA375-EEFD-494C-9180-8E5267F9D6AB}" destId="{5591C26D-F526-4268-9DEB-A46CEACF6B20}" srcOrd="1" destOrd="0" parTransId="{19A3323A-6B0B-46A3-9504-1A2370DA289C}" sibTransId="{8B097BAC-0299-4293-BC01-CFA89F6515BF}"/>
    <dgm:cxn modelId="{10DC078B-E105-4E46-AAB2-00CF492C01A5}" type="presOf" srcId="{ADD599C3-496A-40C4-808D-A7673BD9AD61}" destId="{9AFFDD65-DC90-47C6-B42C-6B6779D39EE4}" srcOrd="0" destOrd="0" presId="urn:microsoft.com/office/officeart/2005/8/layout/hierarchy1"/>
    <dgm:cxn modelId="{BD9826A3-9C3B-4968-B730-B57351E70D3A}" type="presParOf" srcId="{7267D858-D524-4227-A7B7-BB2FCAB7B3A3}" destId="{2EDF7585-9BBD-4A4F-83B6-6A78C90FBF39}" srcOrd="0" destOrd="0" presId="urn:microsoft.com/office/officeart/2005/8/layout/hierarchy1"/>
    <dgm:cxn modelId="{D4CE399F-4AAB-4F4F-8C47-653107592DB7}" type="presParOf" srcId="{2EDF7585-9BBD-4A4F-83B6-6A78C90FBF39}" destId="{EC89352B-6567-4461-833D-74ACFAB222DE}" srcOrd="0" destOrd="0" presId="urn:microsoft.com/office/officeart/2005/8/layout/hierarchy1"/>
    <dgm:cxn modelId="{2081F5D8-8EEB-41FE-9AF6-1A5B7C84F802}" type="presParOf" srcId="{EC89352B-6567-4461-833D-74ACFAB222DE}" destId="{C0613517-BF1F-4F74-9C73-96C7A34A2562}" srcOrd="0" destOrd="0" presId="urn:microsoft.com/office/officeart/2005/8/layout/hierarchy1"/>
    <dgm:cxn modelId="{4AD12B76-21E0-4978-88B4-AF49A6804234}" type="presParOf" srcId="{EC89352B-6567-4461-833D-74ACFAB222DE}" destId="{9AFFDD65-DC90-47C6-B42C-6B6779D39EE4}" srcOrd="1" destOrd="0" presId="urn:microsoft.com/office/officeart/2005/8/layout/hierarchy1"/>
    <dgm:cxn modelId="{2662D0F7-98DB-4873-85E1-5BB1CD6A0EB6}" type="presParOf" srcId="{2EDF7585-9BBD-4A4F-83B6-6A78C90FBF39}" destId="{20678A01-B816-4CFD-8979-1E994010228C}" srcOrd="1" destOrd="0" presId="urn:microsoft.com/office/officeart/2005/8/layout/hierarchy1"/>
    <dgm:cxn modelId="{4FD34BF2-F83A-4BD5-B2D6-CD9B8DBDFD2C}" type="presParOf" srcId="{7267D858-D524-4227-A7B7-BB2FCAB7B3A3}" destId="{05D15D1C-CFD1-4FEE-B1BF-61DAC475FF5E}" srcOrd="1" destOrd="0" presId="urn:microsoft.com/office/officeart/2005/8/layout/hierarchy1"/>
    <dgm:cxn modelId="{CF94D949-217D-4A2E-83B7-FFF6A23EB1D5}" type="presParOf" srcId="{05D15D1C-CFD1-4FEE-B1BF-61DAC475FF5E}" destId="{201C602B-AF0D-4512-92B9-0294777BE581}" srcOrd="0" destOrd="0" presId="urn:microsoft.com/office/officeart/2005/8/layout/hierarchy1"/>
    <dgm:cxn modelId="{DA3C7FBB-79C6-4A65-90F7-6B587811C916}" type="presParOf" srcId="{201C602B-AF0D-4512-92B9-0294777BE581}" destId="{A83855E2-363A-447E-9A08-00D14DDF8BB4}" srcOrd="0" destOrd="0" presId="urn:microsoft.com/office/officeart/2005/8/layout/hierarchy1"/>
    <dgm:cxn modelId="{ED8D8355-FDCA-41D9-90A2-C19C3EBB861D}" type="presParOf" srcId="{201C602B-AF0D-4512-92B9-0294777BE581}" destId="{1B9E1BA3-9379-4896-AE4C-C94EDDF8A92A}" srcOrd="1" destOrd="0" presId="urn:microsoft.com/office/officeart/2005/8/layout/hierarchy1"/>
    <dgm:cxn modelId="{ACD473EB-8873-4103-9DA8-91DD8906DD38}" type="presParOf" srcId="{05D15D1C-CFD1-4FEE-B1BF-61DAC475FF5E}" destId="{5FF64269-74D7-43AE-9E95-84453DEC9B37}" srcOrd="1" destOrd="0" presId="urn:microsoft.com/office/officeart/2005/8/layout/hierarchy1"/>
    <dgm:cxn modelId="{1D9A4902-26CD-4988-A92F-DB92FD7D9CAA}" type="presParOf" srcId="{7267D858-D524-4227-A7B7-BB2FCAB7B3A3}" destId="{16099AF0-5613-4447-80B1-89E9C676C10A}" srcOrd="2" destOrd="0" presId="urn:microsoft.com/office/officeart/2005/8/layout/hierarchy1"/>
    <dgm:cxn modelId="{8738D34B-90A5-4227-857A-659A0D2B5DC5}" type="presParOf" srcId="{16099AF0-5613-4447-80B1-89E9C676C10A}" destId="{EDBA15AB-3F77-472C-8A38-7E28E6B60661}" srcOrd="0" destOrd="0" presId="urn:microsoft.com/office/officeart/2005/8/layout/hierarchy1"/>
    <dgm:cxn modelId="{70218F89-423D-4B4F-9FBF-8E83D0D63904}" type="presParOf" srcId="{EDBA15AB-3F77-472C-8A38-7E28E6B60661}" destId="{D0E0CA34-40AA-4B80-A306-81DD30AF236A}" srcOrd="0" destOrd="0" presId="urn:microsoft.com/office/officeart/2005/8/layout/hierarchy1"/>
    <dgm:cxn modelId="{61DE03B3-0395-4D1C-95CB-B1B694B4DC86}" type="presParOf" srcId="{EDBA15AB-3F77-472C-8A38-7E28E6B60661}" destId="{127F4072-CF7F-41E2-833D-B9DBEFB84BA1}" srcOrd="1" destOrd="0" presId="urn:microsoft.com/office/officeart/2005/8/layout/hierarchy1"/>
    <dgm:cxn modelId="{C416A52A-9D48-4AFF-B93C-028DE3E29F4F}" type="presParOf" srcId="{16099AF0-5613-4447-80B1-89E9C676C10A}" destId="{FCC5BC4A-3CA4-4035-B3B3-3BAD811EF074}" srcOrd="1" destOrd="0" presId="urn:microsoft.com/office/officeart/2005/8/layout/hierarchy1"/>
    <dgm:cxn modelId="{48A5A701-83D1-49B6-BD0B-B40415460706}" type="presParOf" srcId="{7267D858-D524-4227-A7B7-BB2FCAB7B3A3}" destId="{A6ABFBE4-504F-4897-8B2B-22B04C1AC15A}" srcOrd="3" destOrd="0" presId="urn:microsoft.com/office/officeart/2005/8/layout/hierarchy1"/>
    <dgm:cxn modelId="{178C7739-0B0E-4474-BFB4-085727443D78}" type="presParOf" srcId="{A6ABFBE4-504F-4897-8B2B-22B04C1AC15A}" destId="{1178ADAF-3F7F-42DE-8FA2-B3675791FA1E}" srcOrd="0" destOrd="0" presId="urn:microsoft.com/office/officeart/2005/8/layout/hierarchy1"/>
    <dgm:cxn modelId="{C2799920-6F96-4C9B-B490-2CD9CBEF71B8}" type="presParOf" srcId="{1178ADAF-3F7F-42DE-8FA2-B3675791FA1E}" destId="{86A20A20-341C-46B7-832D-6C9AD30D9F52}" srcOrd="0" destOrd="0" presId="urn:microsoft.com/office/officeart/2005/8/layout/hierarchy1"/>
    <dgm:cxn modelId="{0AC5C7C9-8342-425B-B4C7-E546C70AF5D7}" type="presParOf" srcId="{1178ADAF-3F7F-42DE-8FA2-B3675791FA1E}" destId="{4B8E4F38-911B-462E-8F43-8E78C715A68B}" srcOrd="1" destOrd="0" presId="urn:microsoft.com/office/officeart/2005/8/layout/hierarchy1"/>
    <dgm:cxn modelId="{21F7347C-917E-474C-AA7C-2353E09FAB40}" type="presParOf" srcId="{A6ABFBE4-504F-4897-8B2B-22B04C1AC15A}" destId="{705903B7-3927-4112-97D2-BA83190BFEE8}" srcOrd="1" destOrd="0" presId="urn:microsoft.com/office/officeart/2005/8/layout/hierarchy1"/>
    <dgm:cxn modelId="{C8CE2DDF-0F38-44B3-81B2-A1BB7A6451CB}" type="presParOf" srcId="{7267D858-D524-4227-A7B7-BB2FCAB7B3A3}" destId="{A9879DB8-3819-4EE2-9258-94E4B832F8EB}" srcOrd="4" destOrd="0" presId="urn:microsoft.com/office/officeart/2005/8/layout/hierarchy1"/>
    <dgm:cxn modelId="{59A5A01C-5117-448E-861F-0FBB98DB148E}" type="presParOf" srcId="{A9879DB8-3819-4EE2-9258-94E4B832F8EB}" destId="{6B3A198C-18FE-4115-9F95-2225D64FE1C8}" srcOrd="0" destOrd="0" presId="urn:microsoft.com/office/officeart/2005/8/layout/hierarchy1"/>
    <dgm:cxn modelId="{E6776CE2-4408-475D-8355-31AA49DC3887}" type="presParOf" srcId="{6B3A198C-18FE-4115-9F95-2225D64FE1C8}" destId="{B20E956F-B5E4-4E02-A98E-28907A7D3604}" srcOrd="0" destOrd="0" presId="urn:microsoft.com/office/officeart/2005/8/layout/hierarchy1"/>
    <dgm:cxn modelId="{B2F21722-288C-424F-97A0-66384B7BAF64}" type="presParOf" srcId="{6B3A198C-18FE-4115-9F95-2225D64FE1C8}" destId="{3D0799D0-7C77-4F9B-BA3B-626CEDAB71D6}" srcOrd="1" destOrd="0" presId="urn:microsoft.com/office/officeart/2005/8/layout/hierarchy1"/>
    <dgm:cxn modelId="{1EB745EC-158C-4BC0-9036-A96F1257CA6A}" type="presParOf" srcId="{A9879DB8-3819-4EE2-9258-94E4B832F8EB}" destId="{3FA6C3D8-7C6F-4B57-BCEA-CFD5F375588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CED96C1-9AB6-49EF-94E7-58F408FC2D2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B988FD7-474B-4981-BDF9-7DE5FFD0DBFD}">
      <dgm:prSet/>
      <dgm:spPr/>
      <dgm:t>
        <a:bodyPr/>
        <a:lstStyle/>
        <a:p>
          <a:r>
            <a:rPr lang="nb-NO"/>
            <a:t>Info gis til elever og ansatte</a:t>
          </a:r>
          <a:endParaRPr lang="en-US"/>
        </a:p>
      </dgm:t>
    </dgm:pt>
    <dgm:pt modelId="{C19A9231-C4DB-4828-9483-510B39DF1B60}" type="parTrans" cxnId="{3FD07579-DE61-49AC-9971-C7B2A73785A6}">
      <dgm:prSet/>
      <dgm:spPr/>
      <dgm:t>
        <a:bodyPr/>
        <a:lstStyle/>
        <a:p>
          <a:endParaRPr lang="en-US"/>
        </a:p>
      </dgm:t>
    </dgm:pt>
    <dgm:pt modelId="{4CB2A820-2C98-47FF-B3E6-5F4664105C9F}" type="sibTrans" cxnId="{3FD07579-DE61-49AC-9971-C7B2A73785A6}">
      <dgm:prSet/>
      <dgm:spPr/>
      <dgm:t>
        <a:bodyPr/>
        <a:lstStyle/>
        <a:p>
          <a:endParaRPr lang="en-US"/>
        </a:p>
      </dgm:t>
    </dgm:pt>
    <dgm:pt modelId="{64BDCF02-5211-4941-B1BD-7B855FA1AD87}">
      <dgm:prSet/>
      <dgm:spPr/>
      <dgm:t>
        <a:bodyPr/>
        <a:lstStyle/>
        <a:p>
          <a:r>
            <a:rPr lang="nb-NO"/>
            <a:t>Logger kun nødvendig data (IP, tidspunkt, brukernavn)</a:t>
          </a:r>
          <a:endParaRPr lang="en-US"/>
        </a:p>
      </dgm:t>
    </dgm:pt>
    <dgm:pt modelId="{BBC53B75-3C8C-4671-97C9-90A9A7BC051B}" type="parTrans" cxnId="{D4888AD0-AA23-4919-8B5C-F410BFD09C25}">
      <dgm:prSet/>
      <dgm:spPr/>
      <dgm:t>
        <a:bodyPr/>
        <a:lstStyle/>
        <a:p>
          <a:endParaRPr lang="en-US"/>
        </a:p>
      </dgm:t>
    </dgm:pt>
    <dgm:pt modelId="{3DB76225-D139-4A88-B1DB-5713F3070DE0}" type="sibTrans" cxnId="{D4888AD0-AA23-4919-8B5C-F410BFD09C25}">
      <dgm:prSet/>
      <dgm:spPr/>
      <dgm:t>
        <a:bodyPr/>
        <a:lstStyle/>
        <a:p>
          <a:endParaRPr lang="en-US"/>
        </a:p>
      </dgm:t>
    </dgm:pt>
    <dgm:pt modelId="{EE64B70E-A713-437D-8DA1-D90BD41F8A19}">
      <dgm:prSet/>
      <dgm:spPr/>
      <dgm:t>
        <a:bodyPr/>
        <a:lstStyle/>
        <a:p>
          <a:r>
            <a:rPr lang="nb-NO"/>
            <a:t>Maks 90 dagers lagring</a:t>
          </a:r>
          <a:endParaRPr lang="en-US"/>
        </a:p>
      </dgm:t>
    </dgm:pt>
    <dgm:pt modelId="{B7654AE0-67E4-45B6-920B-8A928BA7CE91}" type="parTrans" cxnId="{95B9F782-4F8C-4437-8F6E-F11772FE80F9}">
      <dgm:prSet/>
      <dgm:spPr/>
      <dgm:t>
        <a:bodyPr/>
        <a:lstStyle/>
        <a:p>
          <a:endParaRPr lang="en-US"/>
        </a:p>
      </dgm:t>
    </dgm:pt>
    <dgm:pt modelId="{2017215E-3D6E-4BC6-87D2-F813D622A1BE}" type="sibTrans" cxnId="{95B9F782-4F8C-4437-8F6E-F11772FE80F9}">
      <dgm:prSet/>
      <dgm:spPr/>
      <dgm:t>
        <a:bodyPr/>
        <a:lstStyle/>
        <a:p>
          <a:endParaRPr lang="en-US"/>
        </a:p>
      </dgm:t>
    </dgm:pt>
    <dgm:pt modelId="{FAAE2681-45C5-4A9A-8C96-FE734350A362}">
      <dgm:prSet/>
      <dgm:spPr/>
      <dgm:t>
        <a:bodyPr/>
        <a:lstStyle/>
        <a:p>
          <a:r>
            <a:rPr lang="nb-NO"/>
            <a:t>Kun IKT-ansvarlig og rektor har tilgang</a:t>
          </a:r>
          <a:endParaRPr lang="en-US"/>
        </a:p>
      </dgm:t>
    </dgm:pt>
    <dgm:pt modelId="{34E04CEC-10F7-405F-8BAD-70337FEA5799}" type="parTrans" cxnId="{7BD8F528-15D2-4390-A69E-19DC445632D9}">
      <dgm:prSet/>
      <dgm:spPr/>
      <dgm:t>
        <a:bodyPr/>
        <a:lstStyle/>
        <a:p>
          <a:endParaRPr lang="en-US"/>
        </a:p>
      </dgm:t>
    </dgm:pt>
    <dgm:pt modelId="{B574689E-93A7-42B4-8F5C-4AA6C487B31E}" type="sibTrans" cxnId="{7BD8F528-15D2-4390-A69E-19DC445632D9}">
      <dgm:prSet/>
      <dgm:spPr/>
      <dgm:t>
        <a:bodyPr/>
        <a:lstStyle/>
        <a:p>
          <a:endParaRPr lang="en-US"/>
        </a:p>
      </dgm:t>
    </dgm:pt>
    <dgm:pt modelId="{F03544A7-F8C5-470C-B53F-3BFE14FA956F}">
      <dgm:prSet/>
      <dgm:spPr/>
      <dgm:t>
        <a:bodyPr/>
        <a:lstStyle/>
        <a:p>
          <a:r>
            <a:rPr lang="nb-NO"/>
            <a:t>Tofaktor og brannmur beskytter data</a:t>
          </a:r>
          <a:endParaRPr lang="en-US"/>
        </a:p>
      </dgm:t>
    </dgm:pt>
    <dgm:pt modelId="{E37AECBA-F731-415E-8A1E-298F3415EB78}" type="parTrans" cxnId="{986D88AF-F67E-44C7-86AA-DBB13D1BD7A4}">
      <dgm:prSet/>
      <dgm:spPr/>
      <dgm:t>
        <a:bodyPr/>
        <a:lstStyle/>
        <a:p>
          <a:endParaRPr lang="en-US"/>
        </a:p>
      </dgm:t>
    </dgm:pt>
    <dgm:pt modelId="{C6F2981B-10F9-43C5-926E-579407AD2385}" type="sibTrans" cxnId="{986D88AF-F67E-44C7-86AA-DBB13D1BD7A4}">
      <dgm:prSet/>
      <dgm:spPr/>
      <dgm:t>
        <a:bodyPr/>
        <a:lstStyle/>
        <a:p>
          <a:endParaRPr lang="en-US"/>
        </a:p>
      </dgm:t>
    </dgm:pt>
    <dgm:pt modelId="{B839A5CF-2273-43DA-9C7E-03CC1E499855}">
      <dgm:prSet/>
      <dgm:spPr/>
      <dgm:t>
        <a:bodyPr/>
        <a:lstStyle/>
        <a:p>
          <a:r>
            <a:rPr lang="nb-NO"/>
            <a:t>Dokumenterte rutiner og opplæring</a:t>
          </a:r>
          <a:endParaRPr lang="en-US"/>
        </a:p>
      </dgm:t>
    </dgm:pt>
    <dgm:pt modelId="{6D1FFD3E-BE6C-4172-9A88-1E0BCE542997}" type="parTrans" cxnId="{79E95A0A-D4D3-43A2-A5A2-17A3A1953DC2}">
      <dgm:prSet/>
      <dgm:spPr/>
      <dgm:t>
        <a:bodyPr/>
        <a:lstStyle/>
        <a:p>
          <a:endParaRPr lang="en-US"/>
        </a:p>
      </dgm:t>
    </dgm:pt>
    <dgm:pt modelId="{BC3B22BC-9076-48AC-A61C-50AF3D42CB99}" type="sibTrans" cxnId="{79E95A0A-D4D3-43A2-A5A2-17A3A1953DC2}">
      <dgm:prSet/>
      <dgm:spPr/>
      <dgm:t>
        <a:bodyPr/>
        <a:lstStyle/>
        <a:p>
          <a:endParaRPr lang="en-US"/>
        </a:p>
      </dgm:t>
    </dgm:pt>
    <dgm:pt modelId="{C3355D5F-AB1B-494A-9D7D-84C9D6CDDA79}" type="pres">
      <dgm:prSet presAssocID="{BCED96C1-9AB6-49EF-94E7-58F408FC2D28}" presName="linear" presStyleCnt="0">
        <dgm:presLayoutVars>
          <dgm:animLvl val="lvl"/>
          <dgm:resizeHandles val="exact"/>
        </dgm:presLayoutVars>
      </dgm:prSet>
      <dgm:spPr/>
    </dgm:pt>
    <dgm:pt modelId="{5DAEE109-E382-4E5E-B1EF-25FADDFED989}" type="pres">
      <dgm:prSet presAssocID="{8B988FD7-474B-4981-BDF9-7DE5FFD0DBFD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5565E5AD-7F5B-4A34-8348-A18F940D29FE}" type="pres">
      <dgm:prSet presAssocID="{4CB2A820-2C98-47FF-B3E6-5F4664105C9F}" presName="spacer" presStyleCnt="0"/>
      <dgm:spPr/>
    </dgm:pt>
    <dgm:pt modelId="{330989B4-649C-4BAF-A4E5-7CA02C06DEA6}" type="pres">
      <dgm:prSet presAssocID="{64BDCF02-5211-4941-B1BD-7B855FA1AD87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1681C15D-01BA-4E4C-BC9D-0518EDFF85B4}" type="pres">
      <dgm:prSet presAssocID="{3DB76225-D139-4A88-B1DB-5713F3070DE0}" presName="spacer" presStyleCnt="0"/>
      <dgm:spPr/>
    </dgm:pt>
    <dgm:pt modelId="{970DACC5-B719-47CE-9AEE-1B15BA338DBA}" type="pres">
      <dgm:prSet presAssocID="{EE64B70E-A713-437D-8DA1-D90BD41F8A19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7F44E7B3-2335-459B-AB93-2B7E78113B43}" type="pres">
      <dgm:prSet presAssocID="{2017215E-3D6E-4BC6-87D2-F813D622A1BE}" presName="spacer" presStyleCnt="0"/>
      <dgm:spPr/>
    </dgm:pt>
    <dgm:pt modelId="{A651BC2B-236F-4E6D-94FE-EC854AAE8533}" type="pres">
      <dgm:prSet presAssocID="{FAAE2681-45C5-4A9A-8C96-FE734350A362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EB39223E-A636-4337-A87A-500EC60FDE8C}" type="pres">
      <dgm:prSet presAssocID="{B574689E-93A7-42B4-8F5C-4AA6C487B31E}" presName="spacer" presStyleCnt="0"/>
      <dgm:spPr/>
    </dgm:pt>
    <dgm:pt modelId="{548B35BD-5900-4642-9271-A32C1A025836}" type="pres">
      <dgm:prSet presAssocID="{F03544A7-F8C5-470C-B53F-3BFE14FA956F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C1C3AA08-827A-427C-B704-4A51716911CD}" type="pres">
      <dgm:prSet presAssocID="{C6F2981B-10F9-43C5-926E-579407AD2385}" presName="spacer" presStyleCnt="0"/>
      <dgm:spPr/>
    </dgm:pt>
    <dgm:pt modelId="{34A2E7EB-3EF4-46B3-823A-90F9D5D34816}" type="pres">
      <dgm:prSet presAssocID="{B839A5CF-2273-43DA-9C7E-03CC1E499855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79E95A0A-D4D3-43A2-A5A2-17A3A1953DC2}" srcId="{BCED96C1-9AB6-49EF-94E7-58F408FC2D28}" destId="{B839A5CF-2273-43DA-9C7E-03CC1E499855}" srcOrd="5" destOrd="0" parTransId="{6D1FFD3E-BE6C-4172-9A88-1E0BCE542997}" sibTransId="{BC3B22BC-9076-48AC-A61C-50AF3D42CB99}"/>
    <dgm:cxn modelId="{FE28CE1B-0110-486E-9FCC-35BDCC646F75}" type="presOf" srcId="{BCED96C1-9AB6-49EF-94E7-58F408FC2D28}" destId="{C3355D5F-AB1B-494A-9D7D-84C9D6CDDA79}" srcOrd="0" destOrd="0" presId="urn:microsoft.com/office/officeart/2005/8/layout/vList2"/>
    <dgm:cxn modelId="{7BD8F528-15D2-4390-A69E-19DC445632D9}" srcId="{BCED96C1-9AB6-49EF-94E7-58F408FC2D28}" destId="{FAAE2681-45C5-4A9A-8C96-FE734350A362}" srcOrd="3" destOrd="0" parTransId="{34E04CEC-10F7-405F-8BAD-70337FEA5799}" sibTransId="{B574689E-93A7-42B4-8F5C-4AA6C487B31E}"/>
    <dgm:cxn modelId="{E9C7A829-BCFE-4416-A1DF-507D5ED803EF}" type="presOf" srcId="{8B988FD7-474B-4981-BDF9-7DE5FFD0DBFD}" destId="{5DAEE109-E382-4E5E-B1EF-25FADDFED989}" srcOrd="0" destOrd="0" presId="urn:microsoft.com/office/officeart/2005/8/layout/vList2"/>
    <dgm:cxn modelId="{3FD07579-DE61-49AC-9971-C7B2A73785A6}" srcId="{BCED96C1-9AB6-49EF-94E7-58F408FC2D28}" destId="{8B988FD7-474B-4981-BDF9-7DE5FFD0DBFD}" srcOrd="0" destOrd="0" parTransId="{C19A9231-C4DB-4828-9483-510B39DF1B60}" sibTransId="{4CB2A820-2C98-47FF-B3E6-5F4664105C9F}"/>
    <dgm:cxn modelId="{95B9F782-4F8C-4437-8F6E-F11772FE80F9}" srcId="{BCED96C1-9AB6-49EF-94E7-58F408FC2D28}" destId="{EE64B70E-A713-437D-8DA1-D90BD41F8A19}" srcOrd="2" destOrd="0" parTransId="{B7654AE0-67E4-45B6-920B-8A928BA7CE91}" sibTransId="{2017215E-3D6E-4BC6-87D2-F813D622A1BE}"/>
    <dgm:cxn modelId="{81D66F99-0AF6-4D3E-B2C4-4030699EC360}" type="presOf" srcId="{F03544A7-F8C5-470C-B53F-3BFE14FA956F}" destId="{548B35BD-5900-4642-9271-A32C1A025836}" srcOrd="0" destOrd="0" presId="urn:microsoft.com/office/officeart/2005/8/layout/vList2"/>
    <dgm:cxn modelId="{FB247299-676C-452B-AF9A-F388AA4A9D5F}" type="presOf" srcId="{B839A5CF-2273-43DA-9C7E-03CC1E499855}" destId="{34A2E7EB-3EF4-46B3-823A-90F9D5D34816}" srcOrd="0" destOrd="0" presId="urn:microsoft.com/office/officeart/2005/8/layout/vList2"/>
    <dgm:cxn modelId="{3D77F1A4-BB5C-49A9-BCCE-B04F80094FB5}" type="presOf" srcId="{EE64B70E-A713-437D-8DA1-D90BD41F8A19}" destId="{970DACC5-B719-47CE-9AEE-1B15BA338DBA}" srcOrd="0" destOrd="0" presId="urn:microsoft.com/office/officeart/2005/8/layout/vList2"/>
    <dgm:cxn modelId="{986D88AF-F67E-44C7-86AA-DBB13D1BD7A4}" srcId="{BCED96C1-9AB6-49EF-94E7-58F408FC2D28}" destId="{F03544A7-F8C5-470C-B53F-3BFE14FA956F}" srcOrd="4" destOrd="0" parTransId="{E37AECBA-F731-415E-8A1E-298F3415EB78}" sibTransId="{C6F2981B-10F9-43C5-926E-579407AD2385}"/>
    <dgm:cxn modelId="{A50B83C2-26B6-416C-8010-301B28067979}" type="presOf" srcId="{64BDCF02-5211-4941-B1BD-7B855FA1AD87}" destId="{330989B4-649C-4BAF-A4E5-7CA02C06DEA6}" srcOrd="0" destOrd="0" presId="urn:microsoft.com/office/officeart/2005/8/layout/vList2"/>
    <dgm:cxn modelId="{D4888AD0-AA23-4919-8B5C-F410BFD09C25}" srcId="{BCED96C1-9AB6-49EF-94E7-58F408FC2D28}" destId="{64BDCF02-5211-4941-B1BD-7B855FA1AD87}" srcOrd="1" destOrd="0" parTransId="{BBC53B75-3C8C-4671-97C9-90A9A7BC051B}" sibTransId="{3DB76225-D139-4A88-B1DB-5713F3070DE0}"/>
    <dgm:cxn modelId="{9A6791E1-1C36-46B9-9D40-D92961D82481}" type="presOf" srcId="{FAAE2681-45C5-4A9A-8C96-FE734350A362}" destId="{A651BC2B-236F-4E6D-94FE-EC854AAE8533}" srcOrd="0" destOrd="0" presId="urn:microsoft.com/office/officeart/2005/8/layout/vList2"/>
    <dgm:cxn modelId="{C6BE8A93-1A85-4B2B-9E64-AF76ADFC4631}" type="presParOf" srcId="{C3355D5F-AB1B-494A-9D7D-84C9D6CDDA79}" destId="{5DAEE109-E382-4E5E-B1EF-25FADDFED989}" srcOrd="0" destOrd="0" presId="urn:microsoft.com/office/officeart/2005/8/layout/vList2"/>
    <dgm:cxn modelId="{020974D6-744B-4275-BC45-88EEA4EB1088}" type="presParOf" srcId="{C3355D5F-AB1B-494A-9D7D-84C9D6CDDA79}" destId="{5565E5AD-7F5B-4A34-8348-A18F940D29FE}" srcOrd="1" destOrd="0" presId="urn:microsoft.com/office/officeart/2005/8/layout/vList2"/>
    <dgm:cxn modelId="{BE24A485-F8C2-486B-A4DD-35E7286A4B0A}" type="presParOf" srcId="{C3355D5F-AB1B-494A-9D7D-84C9D6CDDA79}" destId="{330989B4-649C-4BAF-A4E5-7CA02C06DEA6}" srcOrd="2" destOrd="0" presId="urn:microsoft.com/office/officeart/2005/8/layout/vList2"/>
    <dgm:cxn modelId="{A71F0D5E-F6DF-4B15-B7B4-56344F298F4C}" type="presParOf" srcId="{C3355D5F-AB1B-494A-9D7D-84C9D6CDDA79}" destId="{1681C15D-01BA-4E4C-BC9D-0518EDFF85B4}" srcOrd="3" destOrd="0" presId="urn:microsoft.com/office/officeart/2005/8/layout/vList2"/>
    <dgm:cxn modelId="{79DC51C5-3425-4A59-910D-8ED3EB2AA10E}" type="presParOf" srcId="{C3355D5F-AB1B-494A-9D7D-84C9D6CDDA79}" destId="{970DACC5-B719-47CE-9AEE-1B15BA338DBA}" srcOrd="4" destOrd="0" presId="urn:microsoft.com/office/officeart/2005/8/layout/vList2"/>
    <dgm:cxn modelId="{075A996E-64BF-4B43-AEF3-8C6B78008FE3}" type="presParOf" srcId="{C3355D5F-AB1B-494A-9D7D-84C9D6CDDA79}" destId="{7F44E7B3-2335-459B-AB93-2B7E78113B43}" srcOrd="5" destOrd="0" presId="urn:microsoft.com/office/officeart/2005/8/layout/vList2"/>
    <dgm:cxn modelId="{6D5EEC2B-26DE-4A68-9459-A4E201916748}" type="presParOf" srcId="{C3355D5F-AB1B-494A-9D7D-84C9D6CDDA79}" destId="{A651BC2B-236F-4E6D-94FE-EC854AAE8533}" srcOrd="6" destOrd="0" presId="urn:microsoft.com/office/officeart/2005/8/layout/vList2"/>
    <dgm:cxn modelId="{49179218-6ADE-485D-AB83-5D0FA02E178A}" type="presParOf" srcId="{C3355D5F-AB1B-494A-9D7D-84C9D6CDDA79}" destId="{EB39223E-A636-4337-A87A-500EC60FDE8C}" srcOrd="7" destOrd="0" presId="urn:microsoft.com/office/officeart/2005/8/layout/vList2"/>
    <dgm:cxn modelId="{1194DDEC-F6C7-4979-A5C4-13ACA96C5887}" type="presParOf" srcId="{C3355D5F-AB1B-494A-9D7D-84C9D6CDDA79}" destId="{548B35BD-5900-4642-9271-A32C1A025836}" srcOrd="8" destOrd="0" presId="urn:microsoft.com/office/officeart/2005/8/layout/vList2"/>
    <dgm:cxn modelId="{0DD4F492-8697-48BE-913D-A32847EC8EA1}" type="presParOf" srcId="{C3355D5F-AB1B-494A-9D7D-84C9D6CDDA79}" destId="{C1C3AA08-827A-427C-B704-4A51716911CD}" srcOrd="9" destOrd="0" presId="urn:microsoft.com/office/officeart/2005/8/layout/vList2"/>
    <dgm:cxn modelId="{678A18B8-F8D6-4AFE-A988-86DA45ACE8E2}" type="presParOf" srcId="{C3355D5F-AB1B-494A-9D7D-84C9D6CDDA79}" destId="{34A2E7EB-3EF4-46B3-823A-90F9D5D34816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04DBE85-1D45-45A9-9B62-DA1C9BF0A7B0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546617F-2CED-49AC-A2EB-4E69CDBE95D3}">
      <dgm:prSet/>
      <dgm:spPr/>
      <dgm:t>
        <a:bodyPr/>
        <a:lstStyle/>
        <a:p>
          <a:r>
            <a:rPr lang="nb-NO"/>
            <a:t>Aksesspunkt x8</a:t>
          </a:r>
          <a:endParaRPr lang="en-US"/>
        </a:p>
      </dgm:t>
    </dgm:pt>
    <dgm:pt modelId="{C64688E4-E90E-407A-ADC2-60C788910E0E}" type="parTrans" cxnId="{32C25DA5-5C77-40C7-ADA0-B5693DA6418C}">
      <dgm:prSet/>
      <dgm:spPr/>
      <dgm:t>
        <a:bodyPr/>
        <a:lstStyle/>
        <a:p>
          <a:endParaRPr lang="en-US"/>
        </a:p>
      </dgm:t>
    </dgm:pt>
    <dgm:pt modelId="{9573352A-4DE1-4330-A11E-B54FCD830F77}" type="sibTrans" cxnId="{32C25DA5-5C77-40C7-ADA0-B5693DA6418C}">
      <dgm:prSet/>
      <dgm:spPr/>
      <dgm:t>
        <a:bodyPr/>
        <a:lstStyle/>
        <a:p>
          <a:endParaRPr lang="en-US"/>
        </a:p>
      </dgm:t>
    </dgm:pt>
    <dgm:pt modelId="{6B0BD5D7-D4C8-4850-9EA9-CA17303E9DE6}">
      <dgm:prSet/>
      <dgm:spPr/>
      <dgm:t>
        <a:bodyPr/>
        <a:lstStyle/>
        <a:p>
          <a:r>
            <a:rPr lang="nb-NO"/>
            <a:t>Ethernet uttak x 14</a:t>
          </a:r>
          <a:endParaRPr lang="en-US"/>
        </a:p>
      </dgm:t>
    </dgm:pt>
    <dgm:pt modelId="{56703EB0-C6C7-427D-B522-40C79C363EAC}" type="parTrans" cxnId="{A28ACCCB-8CDB-4718-B19F-A90A4C037D2A}">
      <dgm:prSet/>
      <dgm:spPr/>
      <dgm:t>
        <a:bodyPr/>
        <a:lstStyle/>
        <a:p>
          <a:endParaRPr lang="en-US"/>
        </a:p>
      </dgm:t>
    </dgm:pt>
    <dgm:pt modelId="{06434305-1383-4467-AAC8-90EB61EC07B1}" type="sibTrans" cxnId="{A28ACCCB-8CDB-4718-B19F-A90A4C037D2A}">
      <dgm:prSet/>
      <dgm:spPr/>
      <dgm:t>
        <a:bodyPr/>
        <a:lstStyle/>
        <a:p>
          <a:endParaRPr lang="en-US"/>
        </a:p>
      </dgm:t>
    </dgm:pt>
    <dgm:pt modelId="{DD7EA747-A2A0-4F9B-A337-90BE0BE89A28}">
      <dgm:prSet/>
      <dgm:spPr/>
      <dgm:t>
        <a:bodyPr/>
        <a:lstStyle/>
        <a:p>
          <a:r>
            <a:rPr lang="nb-NO"/>
            <a:t>Ruter x1</a:t>
          </a:r>
          <a:endParaRPr lang="en-US"/>
        </a:p>
      </dgm:t>
    </dgm:pt>
    <dgm:pt modelId="{9BB3B06B-27A8-43F0-8F78-CE56E702F934}" type="parTrans" cxnId="{B9D93B9E-4EB3-4051-A659-3257E5971A68}">
      <dgm:prSet/>
      <dgm:spPr/>
      <dgm:t>
        <a:bodyPr/>
        <a:lstStyle/>
        <a:p>
          <a:endParaRPr lang="en-US"/>
        </a:p>
      </dgm:t>
    </dgm:pt>
    <dgm:pt modelId="{5FE170C9-9432-4BCD-BCC5-11CFE19BEE3C}" type="sibTrans" cxnId="{B9D93B9E-4EB3-4051-A659-3257E5971A68}">
      <dgm:prSet/>
      <dgm:spPr/>
      <dgm:t>
        <a:bodyPr/>
        <a:lstStyle/>
        <a:p>
          <a:endParaRPr lang="en-US"/>
        </a:p>
      </dgm:t>
    </dgm:pt>
    <dgm:pt modelId="{1358880A-150C-4707-9468-AC80E9B78D9B}">
      <dgm:prSet/>
      <dgm:spPr/>
      <dgm:t>
        <a:bodyPr/>
        <a:lstStyle/>
        <a:p>
          <a:r>
            <a:rPr lang="nb-NO"/>
            <a:t>UPS x1</a:t>
          </a:r>
          <a:endParaRPr lang="en-US"/>
        </a:p>
      </dgm:t>
    </dgm:pt>
    <dgm:pt modelId="{22EE0FF2-B119-4D28-AFFC-79D421F54FE7}" type="parTrans" cxnId="{6DABECC1-1236-4011-9919-82B0D65DD2A9}">
      <dgm:prSet/>
      <dgm:spPr/>
      <dgm:t>
        <a:bodyPr/>
        <a:lstStyle/>
        <a:p>
          <a:endParaRPr lang="en-US"/>
        </a:p>
      </dgm:t>
    </dgm:pt>
    <dgm:pt modelId="{E5BC7ED4-F81A-4B90-BB6B-AFB460E78E93}" type="sibTrans" cxnId="{6DABECC1-1236-4011-9919-82B0D65DD2A9}">
      <dgm:prSet/>
      <dgm:spPr/>
      <dgm:t>
        <a:bodyPr/>
        <a:lstStyle/>
        <a:p>
          <a:endParaRPr lang="en-US"/>
        </a:p>
      </dgm:t>
    </dgm:pt>
    <dgm:pt modelId="{05001773-FFD1-443E-BDD0-6B21DE2844A5}">
      <dgm:prSet/>
      <dgm:spPr/>
      <dgm:t>
        <a:bodyPr/>
        <a:lstStyle/>
        <a:p>
          <a:r>
            <a:rPr lang="nb-NO"/>
            <a:t>Server med unifi controller og brannmur x1</a:t>
          </a:r>
          <a:endParaRPr lang="en-US"/>
        </a:p>
      </dgm:t>
    </dgm:pt>
    <dgm:pt modelId="{A509B74A-ED3D-4C6A-8508-7251AD0D1C86}" type="parTrans" cxnId="{F0A2766B-7BD7-4D05-A8FE-4FEA3369FA3A}">
      <dgm:prSet/>
      <dgm:spPr/>
      <dgm:t>
        <a:bodyPr/>
        <a:lstStyle/>
        <a:p>
          <a:endParaRPr lang="en-US"/>
        </a:p>
      </dgm:t>
    </dgm:pt>
    <dgm:pt modelId="{1642CB82-1654-4B3E-B0DC-6D4CB2F66E78}" type="sibTrans" cxnId="{F0A2766B-7BD7-4D05-A8FE-4FEA3369FA3A}">
      <dgm:prSet/>
      <dgm:spPr/>
      <dgm:t>
        <a:bodyPr/>
        <a:lstStyle/>
        <a:p>
          <a:endParaRPr lang="en-US"/>
        </a:p>
      </dgm:t>
    </dgm:pt>
    <dgm:pt modelId="{51B0D294-0F8F-4237-A0CF-60C94FBB84B2}">
      <dgm:prSet/>
      <dgm:spPr/>
      <dgm:t>
        <a:bodyPr/>
        <a:lstStyle/>
        <a:p>
          <a:r>
            <a:rPr lang="nb-NO" dirty="0"/>
            <a:t>Svitsj med POE mulighet x3 </a:t>
          </a:r>
          <a:endParaRPr lang="en-US" dirty="0"/>
        </a:p>
      </dgm:t>
    </dgm:pt>
    <dgm:pt modelId="{89F0C7D4-400D-4B64-BEF2-D1247EA976B7}" type="parTrans" cxnId="{83A94722-646E-43DE-83D1-A78588C54FDD}">
      <dgm:prSet/>
      <dgm:spPr/>
      <dgm:t>
        <a:bodyPr/>
        <a:lstStyle/>
        <a:p>
          <a:endParaRPr lang="en-US"/>
        </a:p>
      </dgm:t>
    </dgm:pt>
    <dgm:pt modelId="{9873304C-183E-4B8C-9D06-8D724E003425}" type="sibTrans" cxnId="{83A94722-646E-43DE-83D1-A78588C54FDD}">
      <dgm:prSet/>
      <dgm:spPr/>
      <dgm:t>
        <a:bodyPr/>
        <a:lstStyle/>
        <a:p>
          <a:endParaRPr lang="en-US"/>
        </a:p>
      </dgm:t>
    </dgm:pt>
    <dgm:pt modelId="{FB32D45A-CA26-4962-B50D-918296B89160}" type="pres">
      <dgm:prSet presAssocID="{104DBE85-1D45-45A9-9B62-DA1C9BF0A7B0}" presName="linear" presStyleCnt="0">
        <dgm:presLayoutVars>
          <dgm:dir/>
          <dgm:animLvl val="lvl"/>
          <dgm:resizeHandles val="exact"/>
        </dgm:presLayoutVars>
      </dgm:prSet>
      <dgm:spPr/>
    </dgm:pt>
    <dgm:pt modelId="{FBA67505-F550-4409-B431-AD2B9E590DC9}" type="pres">
      <dgm:prSet presAssocID="{E546617F-2CED-49AC-A2EB-4E69CDBE95D3}" presName="parentLin" presStyleCnt="0"/>
      <dgm:spPr/>
    </dgm:pt>
    <dgm:pt modelId="{A7E4DE89-0041-4A7D-9896-CD59BA0D2B96}" type="pres">
      <dgm:prSet presAssocID="{E546617F-2CED-49AC-A2EB-4E69CDBE95D3}" presName="parentLeftMargin" presStyleLbl="node1" presStyleIdx="0" presStyleCnt="6"/>
      <dgm:spPr/>
    </dgm:pt>
    <dgm:pt modelId="{C24C864A-DF59-41FD-BFE1-5D499A25B56D}" type="pres">
      <dgm:prSet presAssocID="{E546617F-2CED-49AC-A2EB-4E69CDBE95D3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A9E139D3-CBCB-41E9-8968-C18139D4DCBE}" type="pres">
      <dgm:prSet presAssocID="{E546617F-2CED-49AC-A2EB-4E69CDBE95D3}" presName="negativeSpace" presStyleCnt="0"/>
      <dgm:spPr/>
    </dgm:pt>
    <dgm:pt modelId="{E3EC1CEF-54FE-4E26-8014-2B4AEF3FEAAC}" type="pres">
      <dgm:prSet presAssocID="{E546617F-2CED-49AC-A2EB-4E69CDBE95D3}" presName="childText" presStyleLbl="conFgAcc1" presStyleIdx="0" presStyleCnt="6">
        <dgm:presLayoutVars>
          <dgm:bulletEnabled val="1"/>
        </dgm:presLayoutVars>
      </dgm:prSet>
      <dgm:spPr/>
    </dgm:pt>
    <dgm:pt modelId="{74F803FA-3F08-4D2B-A1DC-7B822F979946}" type="pres">
      <dgm:prSet presAssocID="{9573352A-4DE1-4330-A11E-B54FCD830F77}" presName="spaceBetweenRectangles" presStyleCnt="0"/>
      <dgm:spPr/>
    </dgm:pt>
    <dgm:pt modelId="{4B727A7E-B703-4BC4-9AD8-D1B80FE71C96}" type="pres">
      <dgm:prSet presAssocID="{6B0BD5D7-D4C8-4850-9EA9-CA17303E9DE6}" presName="parentLin" presStyleCnt="0"/>
      <dgm:spPr/>
    </dgm:pt>
    <dgm:pt modelId="{7B70A2D5-65EA-4141-AFCA-790D2C23E84F}" type="pres">
      <dgm:prSet presAssocID="{6B0BD5D7-D4C8-4850-9EA9-CA17303E9DE6}" presName="parentLeftMargin" presStyleLbl="node1" presStyleIdx="0" presStyleCnt="6"/>
      <dgm:spPr/>
    </dgm:pt>
    <dgm:pt modelId="{39676FD4-2BE6-4757-9752-9BCBDF06A5BF}" type="pres">
      <dgm:prSet presAssocID="{6B0BD5D7-D4C8-4850-9EA9-CA17303E9DE6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A810F106-4331-46B9-AC80-89EB1C07D5AA}" type="pres">
      <dgm:prSet presAssocID="{6B0BD5D7-D4C8-4850-9EA9-CA17303E9DE6}" presName="negativeSpace" presStyleCnt="0"/>
      <dgm:spPr/>
    </dgm:pt>
    <dgm:pt modelId="{A29D09F9-FB61-405B-9704-9D8C2488FD40}" type="pres">
      <dgm:prSet presAssocID="{6B0BD5D7-D4C8-4850-9EA9-CA17303E9DE6}" presName="childText" presStyleLbl="conFgAcc1" presStyleIdx="1" presStyleCnt="6">
        <dgm:presLayoutVars>
          <dgm:bulletEnabled val="1"/>
        </dgm:presLayoutVars>
      </dgm:prSet>
      <dgm:spPr/>
    </dgm:pt>
    <dgm:pt modelId="{1546592C-FD8C-43C6-9BEF-9331CFC0EAF7}" type="pres">
      <dgm:prSet presAssocID="{06434305-1383-4467-AAC8-90EB61EC07B1}" presName="spaceBetweenRectangles" presStyleCnt="0"/>
      <dgm:spPr/>
    </dgm:pt>
    <dgm:pt modelId="{EA482E3E-2971-4595-9EC3-732DC37E7DA8}" type="pres">
      <dgm:prSet presAssocID="{DD7EA747-A2A0-4F9B-A337-90BE0BE89A28}" presName="parentLin" presStyleCnt="0"/>
      <dgm:spPr/>
    </dgm:pt>
    <dgm:pt modelId="{5AACFCF5-EBAA-45CB-B93B-F74D3FF88D96}" type="pres">
      <dgm:prSet presAssocID="{DD7EA747-A2A0-4F9B-A337-90BE0BE89A28}" presName="parentLeftMargin" presStyleLbl="node1" presStyleIdx="1" presStyleCnt="6"/>
      <dgm:spPr/>
    </dgm:pt>
    <dgm:pt modelId="{EC122D18-C601-4902-A277-FCD6FBA921A6}" type="pres">
      <dgm:prSet presAssocID="{DD7EA747-A2A0-4F9B-A337-90BE0BE89A28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9584B69C-F309-4C05-A476-AADDFC5ECEB1}" type="pres">
      <dgm:prSet presAssocID="{DD7EA747-A2A0-4F9B-A337-90BE0BE89A28}" presName="negativeSpace" presStyleCnt="0"/>
      <dgm:spPr/>
    </dgm:pt>
    <dgm:pt modelId="{ED7B61A4-A796-4879-A61A-C4C968D6568C}" type="pres">
      <dgm:prSet presAssocID="{DD7EA747-A2A0-4F9B-A337-90BE0BE89A28}" presName="childText" presStyleLbl="conFgAcc1" presStyleIdx="2" presStyleCnt="6">
        <dgm:presLayoutVars>
          <dgm:bulletEnabled val="1"/>
        </dgm:presLayoutVars>
      </dgm:prSet>
      <dgm:spPr/>
    </dgm:pt>
    <dgm:pt modelId="{68825825-573D-4538-BA91-F92F5EAAE5A3}" type="pres">
      <dgm:prSet presAssocID="{5FE170C9-9432-4BCD-BCC5-11CFE19BEE3C}" presName="spaceBetweenRectangles" presStyleCnt="0"/>
      <dgm:spPr/>
    </dgm:pt>
    <dgm:pt modelId="{8363678A-718A-4922-AE6C-12064A4C9389}" type="pres">
      <dgm:prSet presAssocID="{1358880A-150C-4707-9468-AC80E9B78D9B}" presName="parentLin" presStyleCnt="0"/>
      <dgm:spPr/>
    </dgm:pt>
    <dgm:pt modelId="{7CF921A8-B3E5-47C7-B8DE-900C742A7E25}" type="pres">
      <dgm:prSet presAssocID="{1358880A-150C-4707-9468-AC80E9B78D9B}" presName="parentLeftMargin" presStyleLbl="node1" presStyleIdx="2" presStyleCnt="6"/>
      <dgm:spPr/>
    </dgm:pt>
    <dgm:pt modelId="{4D10E83C-03F5-478D-96B4-E87832CE6B23}" type="pres">
      <dgm:prSet presAssocID="{1358880A-150C-4707-9468-AC80E9B78D9B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B6F93DC0-3858-4143-8F61-DFFA8365CF98}" type="pres">
      <dgm:prSet presAssocID="{1358880A-150C-4707-9468-AC80E9B78D9B}" presName="negativeSpace" presStyleCnt="0"/>
      <dgm:spPr/>
    </dgm:pt>
    <dgm:pt modelId="{CF309F29-3F35-4E8C-B0B9-F738F81D49B1}" type="pres">
      <dgm:prSet presAssocID="{1358880A-150C-4707-9468-AC80E9B78D9B}" presName="childText" presStyleLbl="conFgAcc1" presStyleIdx="3" presStyleCnt="6">
        <dgm:presLayoutVars>
          <dgm:bulletEnabled val="1"/>
        </dgm:presLayoutVars>
      </dgm:prSet>
      <dgm:spPr/>
    </dgm:pt>
    <dgm:pt modelId="{E9471845-979A-4B3D-80FC-B0E7258CAD33}" type="pres">
      <dgm:prSet presAssocID="{E5BC7ED4-F81A-4B90-BB6B-AFB460E78E93}" presName="spaceBetweenRectangles" presStyleCnt="0"/>
      <dgm:spPr/>
    </dgm:pt>
    <dgm:pt modelId="{FB91B004-CEAE-4C8C-97BD-ECDBA4507DFB}" type="pres">
      <dgm:prSet presAssocID="{05001773-FFD1-443E-BDD0-6B21DE2844A5}" presName="parentLin" presStyleCnt="0"/>
      <dgm:spPr/>
    </dgm:pt>
    <dgm:pt modelId="{02CA1A36-B98C-45D2-8AE1-E628922F41F6}" type="pres">
      <dgm:prSet presAssocID="{05001773-FFD1-443E-BDD0-6B21DE2844A5}" presName="parentLeftMargin" presStyleLbl="node1" presStyleIdx="3" presStyleCnt="6"/>
      <dgm:spPr/>
    </dgm:pt>
    <dgm:pt modelId="{C59D7DEC-95B5-4685-AD38-880BB47FDF5D}" type="pres">
      <dgm:prSet presAssocID="{05001773-FFD1-443E-BDD0-6B21DE2844A5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605CA88E-C50F-43B7-B9EA-3B5D57318813}" type="pres">
      <dgm:prSet presAssocID="{05001773-FFD1-443E-BDD0-6B21DE2844A5}" presName="negativeSpace" presStyleCnt="0"/>
      <dgm:spPr/>
    </dgm:pt>
    <dgm:pt modelId="{50239F41-3889-4396-A2E7-A0D1B780969C}" type="pres">
      <dgm:prSet presAssocID="{05001773-FFD1-443E-BDD0-6B21DE2844A5}" presName="childText" presStyleLbl="conFgAcc1" presStyleIdx="4" presStyleCnt="6">
        <dgm:presLayoutVars>
          <dgm:bulletEnabled val="1"/>
        </dgm:presLayoutVars>
      </dgm:prSet>
      <dgm:spPr/>
    </dgm:pt>
    <dgm:pt modelId="{4C92BEAC-692F-456E-B927-223052D14B86}" type="pres">
      <dgm:prSet presAssocID="{1642CB82-1654-4B3E-B0DC-6D4CB2F66E78}" presName="spaceBetweenRectangles" presStyleCnt="0"/>
      <dgm:spPr/>
    </dgm:pt>
    <dgm:pt modelId="{87B5E751-A457-439D-8922-443214343152}" type="pres">
      <dgm:prSet presAssocID="{51B0D294-0F8F-4237-A0CF-60C94FBB84B2}" presName="parentLin" presStyleCnt="0"/>
      <dgm:spPr/>
    </dgm:pt>
    <dgm:pt modelId="{2533EF35-6F74-483D-83B6-917CE2DA27CA}" type="pres">
      <dgm:prSet presAssocID="{51B0D294-0F8F-4237-A0CF-60C94FBB84B2}" presName="parentLeftMargin" presStyleLbl="node1" presStyleIdx="4" presStyleCnt="6"/>
      <dgm:spPr/>
    </dgm:pt>
    <dgm:pt modelId="{07425846-4BB7-4741-9FAB-886513BE0717}" type="pres">
      <dgm:prSet presAssocID="{51B0D294-0F8F-4237-A0CF-60C94FBB84B2}" presName="parentText" presStyleLbl="node1" presStyleIdx="5" presStyleCnt="6">
        <dgm:presLayoutVars>
          <dgm:chMax val="0"/>
          <dgm:bulletEnabled val="1"/>
        </dgm:presLayoutVars>
      </dgm:prSet>
      <dgm:spPr/>
    </dgm:pt>
    <dgm:pt modelId="{DADB85E0-68AC-49D3-AAAB-11101F660153}" type="pres">
      <dgm:prSet presAssocID="{51B0D294-0F8F-4237-A0CF-60C94FBB84B2}" presName="negativeSpace" presStyleCnt="0"/>
      <dgm:spPr/>
    </dgm:pt>
    <dgm:pt modelId="{1B0B974D-26FA-4239-AF7A-DF936AC546D5}" type="pres">
      <dgm:prSet presAssocID="{51B0D294-0F8F-4237-A0CF-60C94FBB84B2}" presName="childText" presStyleLbl="conFgAcc1" presStyleIdx="5" presStyleCnt="6">
        <dgm:presLayoutVars>
          <dgm:bulletEnabled val="1"/>
        </dgm:presLayoutVars>
      </dgm:prSet>
      <dgm:spPr/>
    </dgm:pt>
  </dgm:ptLst>
  <dgm:cxnLst>
    <dgm:cxn modelId="{8F9EED13-13B5-4074-8414-9628DF74F96D}" type="presOf" srcId="{6B0BD5D7-D4C8-4850-9EA9-CA17303E9DE6}" destId="{7B70A2D5-65EA-4141-AFCA-790D2C23E84F}" srcOrd="0" destOrd="0" presId="urn:microsoft.com/office/officeart/2005/8/layout/list1"/>
    <dgm:cxn modelId="{211C9C14-A383-463C-A642-79312713C752}" type="presOf" srcId="{05001773-FFD1-443E-BDD0-6B21DE2844A5}" destId="{C59D7DEC-95B5-4685-AD38-880BB47FDF5D}" srcOrd="1" destOrd="0" presId="urn:microsoft.com/office/officeart/2005/8/layout/list1"/>
    <dgm:cxn modelId="{FECC7815-BFA6-4EA8-A4AA-A2415260ED21}" type="presOf" srcId="{51B0D294-0F8F-4237-A0CF-60C94FBB84B2}" destId="{2533EF35-6F74-483D-83B6-917CE2DA27CA}" srcOrd="0" destOrd="0" presId="urn:microsoft.com/office/officeart/2005/8/layout/list1"/>
    <dgm:cxn modelId="{83A94722-646E-43DE-83D1-A78588C54FDD}" srcId="{104DBE85-1D45-45A9-9B62-DA1C9BF0A7B0}" destId="{51B0D294-0F8F-4237-A0CF-60C94FBB84B2}" srcOrd="5" destOrd="0" parTransId="{89F0C7D4-400D-4B64-BEF2-D1247EA976B7}" sibTransId="{9873304C-183E-4B8C-9D06-8D724E003425}"/>
    <dgm:cxn modelId="{1463A231-B017-4778-AF7E-79B93E1AAC81}" type="presOf" srcId="{05001773-FFD1-443E-BDD0-6B21DE2844A5}" destId="{02CA1A36-B98C-45D2-8AE1-E628922F41F6}" srcOrd="0" destOrd="0" presId="urn:microsoft.com/office/officeart/2005/8/layout/list1"/>
    <dgm:cxn modelId="{7F869E36-2015-41FE-A110-A6A22793F5FB}" type="presOf" srcId="{E546617F-2CED-49AC-A2EB-4E69CDBE95D3}" destId="{A7E4DE89-0041-4A7D-9896-CD59BA0D2B96}" srcOrd="0" destOrd="0" presId="urn:microsoft.com/office/officeart/2005/8/layout/list1"/>
    <dgm:cxn modelId="{24A6F636-0FBF-4B18-B44E-520A886FCD2F}" type="presOf" srcId="{1358880A-150C-4707-9468-AC80E9B78D9B}" destId="{7CF921A8-B3E5-47C7-B8DE-900C742A7E25}" srcOrd="0" destOrd="0" presId="urn:microsoft.com/office/officeart/2005/8/layout/list1"/>
    <dgm:cxn modelId="{E237635D-BDDD-4C8F-9811-B7951F3BA663}" type="presOf" srcId="{51B0D294-0F8F-4237-A0CF-60C94FBB84B2}" destId="{07425846-4BB7-4741-9FAB-886513BE0717}" srcOrd="1" destOrd="0" presId="urn:microsoft.com/office/officeart/2005/8/layout/list1"/>
    <dgm:cxn modelId="{D6F07A65-D0A2-4BB4-AC4B-EB1ECF2F41E2}" type="presOf" srcId="{6B0BD5D7-D4C8-4850-9EA9-CA17303E9DE6}" destId="{39676FD4-2BE6-4757-9752-9BCBDF06A5BF}" srcOrd="1" destOrd="0" presId="urn:microsoft.com/office/officeart/2005/8/layout/list1"/>
    <dgm:cxn modelId="{EEE39D4A-E32F-4F33-8368-49FE4CCEE270}" type="presOf" srcId="{E546617F-2CED-49AC-A2EB-4E69CDBE95D3}" destId="{C24C864A-DF59-41FD-BFE1-5D499A25B56D}" srcOrd="1" destOrd="0" presId="urn:microsoft.com/office/officeart/2005/8/layout/list1"/>
    <dgm:cxn modelId="{F0A2766B-7BD7-4D05-A8FE-4FEA3369FA3A}" srcId="{104DBE85-1D45-45A9-9B62-DA1C9BF0A7B0}" destId="{05001773-FFD1-443E-BDD0-6B21DE2844A5}" srcOrd="4" destOrd="0" parTransId="{A509B74A-ED3D-4C6A-8508-7251AD0D1C86}" sibTransId="{1642CB82-1654-4B3E-B0DC-6D4CB2F66E78}"/>
    <dgm:cxn modelId="{01CD4B6D-89E7-425E-A8A2-31A1FD814C04}" type="presOf" srcId="{DD7EA747-A2A0-4F9B-A337-90BE0BE89A28}" destId="{EC122D18-C601-4902-A277-FCD6FBA921A6}" srcOrd="1" destOrd="0" presId="urn:microsoft.com/office/officeart/2005/8/layout/list1"/>
    <dgm:cxn modelId="{5A7AA678-9C84-4A2C-B7C0-DB8833C96D5E}" type="presOf" srcId="{1358880A-150C-4707-9468-AC80E9B78D9B}" destId="{4D10E83C-03F5-478D-96B4-E87832CE6B23}" srcOrd="1" destOrd="0" presId="urn:microsoft.com/office/officeart/2005/8/layout/list1"/>
    <dgm:cxn modelId="{9AC60588-F8B7-46DB-A245-F3EDAAC0B572}" type="presOf" srcId="{DD7EA747-A2A0-4F9B-A337-90BE0BE89A28}" destId="{5AACFCF5-EBAA-45CB-B93B-F74D3FF88D96}" srcOrd="0" destOrd="0" presId="urn:microsoft.com/office/officeart/2005/8/layout/list1"/>
    <dgm:cxn modelId="{B9D93B9E-4EB3-4051-A659-3257E5971A68}" srcId="{104DBE85-1D45-45A9-9B62-DA1C9BF0A7B0}" destId="{DD7EA747-A2A0-4F9B-A337-90BE0BE89A28}" srcOrd="2" destOrd="0" parTransId="{9BB3B06B-27A8-43F0-8F78-CE56E702F934}" sibTransId="{5FE170C9-9432-4BCD-BCC5-11CFE19BEE3C}"/>
    <dgm:cxn modelId="{32C25DA5-5C77-40C7-ADA0-B5693DA6418C}" srcId="{104DBE85-1D45-45A9-9B62-DA1C9BF0A7B0}" destId="{E546617F-2CED-49AC-A2EB-4E69CDBE95D3}" srcOrd="0" destOrd="0" parTransId="{C64688E4-E90E-407A-ADC2-60C788910E0E}" sibTransId="{9573352A-4DE1-4330-A11E-B54FCD830F77}"/>
    <dgm:cxn modelId="{6DABECC1-1236-4011-9919-82B0D65DD2A9}" srcId="{104DBE85-1D45-45A9-9B62-DA1C9BF0A7B0}" destId="{1358880A-150C-4707-9468-AC80E9B78D9B}" srcOrd="3" destOrd="0" parTransId="{22EE0FF2-B119-4D28-AFFC-79D421F54FE7}" sibTransId="{E5BC7ED4-F81A-4B90-BB6B-AFB460E78E93}"/>
    <dgm:cxn modelId="{A28ACCCB-8CDB-4718-B19F-A90A4C037D2A}" srcId="{104DBE85-1D45-45A9-9B62-DA1C9BF0A7B0}" destId="{6B0BD5D7-D4C8-4850-9EA9-CA17303E9DE6}" srcOrd="1" destOrd="0" parTransId="{56703EB0-C6C7-427D-B522-40C79C363EAC}" sibTransId="{06434305-1383-4467-AAC8-90EB61EC07B1}"/>
    <dgm:cxn modelId="{08D463CE-C3EC-487B-B2E7-974086FDF51C}" type="presOf" srcId="{104DBE85-1D45-45A9-9B62-DA1C9BF0A7B0}" destId="{FB32D45A-CA26-4962-B50D-918296B89160}" srcOrd="0" destOrd="0" presId="urn:microsoft.com/office/officeart/2005/8/layout/list1"/>
    <dgm:cxn modelId="{C1517F11-C91C-4150-AFEB-B0E611C59502}" type="presParOf" srcId="{FB32D45A-CA26-4962-B50D-918296B89160}" destId="{FBA67505-F550-4409-B431-AD2B9E590DC9}" srcOrd="0" destOrd="0" presId="urn:microsoft.com/office/officeart/2005/8/layout/list1"/>
    <dgm:cxn modelId="{533AD06C-B3EF-4F8E-B215-04BDE7038249}" type="presParOf" srcId="{FBA67505-F550-4409-B431-AD2B9E590DC9}" destId="{A7E4DE89-0041-4A7D-9896-CD59BA0D2B96}" srcOrd="0" destOrd="0" presId="urn:microsoft.com/office/officeart/2005/8/layout/list1"/>
    <dgm:cxn modelId="{119E52EB-B28D-49C6-84EC-D84FE1928694}" type="presParOf" srcId="{FBA67505-F550-4409-B431-AD2B9E590DC9}" destId="{C24C864A-DF59-41FD-BFE1-5D499A25B56D}" srcOrd="1" destOrd="0" presId="urn:microsoft.com/office/officeart/2005/8/layout/list1"/>
    <dgm:cxn modelId="{AAD0F2E9-E036-47D5-AD87-3823309FD701}" type="presParOf" srcId="{FB32D45A-CA26-4962-B50D-918296B89160}" destId="{A9E139D3-CBCB-41E9-8968-C18139D4DCBE}" srcOrd="1" destOrd="0" presId="urn:microsoft.com/office/officeart/2005/8/layout/list1"/>
    <dgm:cxn modelId="{1F91D96E-8EA3-4022-A373-C130349E5471}" type="presParOf" srcId="{FB32D45A-CA26-4962-B50D-918296B89160}" destId="{E3EC1CEF-54FE-4E26-8014-2B4AEF3FEAAC}" srcOrd="2" destOrd="0" presId="urn:microsoft.com/office/officeart/2005/8/layout/list1"/>
    <dgm:cxn modelId="{7026177A-F035-4B51-BD87-2F64A6AD86F1}" type="presParOf" srcId="{FB32D45A-CA26-4962-B50D-918296B89160}" destId="{74F803FA-3F08-4D2B-A1DC-7B822F979946}" srcOrd="3" destOrd="0" presId="urn:microsoft.com/office/officeart/2005/8/layout/list1"/>
    <dgm:cxn modelId="{AA20EFE7-855E-444F-BE51-2E811790F5AE}" type="presParOf" srcId="{FB32D45A-CA26-4962-B50D-918296B89160}" destId="{4B727A7E-B703-4BC4-9AD8-D1B80FE71C96}" srcOrd="4" destOrd="0" presId="urn:microsoft.com/office/officeart/2005/8/layout/list1"/>
    <dgm:cxn modelId="{88645C0A-06E3-4E15-BAAE-E32F48FA7C6C}" type="presParOf" srcId="{4B727A7E-B703-4BC4-9AD8-D1B80FE71C96}" destId="{7B70A2D5-65EA-4141-AFCA-790D2C23E84F}" srcOrd="0" destOrd="0" presId="urn:microsoft.com/office/officeart/2005/8/layout/list1"/>
    <dgm:cxn modelId="{536F9C14-5088-4B77-865F-B0A3D40CD0FA}" type="presParOf" srcId="{4B727A7E-B703-4BC4-9AD8-D1B80FE71C96}" destId="{39676FD4-2BE6-4757-9752-9BCBDF06A5BF}" srcOrd="1" destOrd="0" presId="urn:microsoft.com/office/officeart/2005/8/layout/list1"/>
    <dgm:cxn modelId="{38C623B1-3B0B-4038-BB14-DBB14513C08B}" type="presParOf" srcId="{FB32D45A-CA26-4962-B50D-918296B89160}" destId="{A810F106-4331-46B9-AC80-89EB1C07D5AA}" srcOrd="5" destOrd="0" presId="urn:microsoft.com/office/officeart/2005/8/layout/list1"/>
    <dgm:cxn modelId="{EA4D606F-8475-474F-AF4D-DC6F69CA4172}" type="presParOf" srcId="{FB32D45A-CA26-4962-B50D-918296B89160}" destId="{A29D09F9-FB61-405B-9704-9D8C2488FD40}" srcOrd="6" destOrd="0" presId="urn:microsoft.com/office/officeart/2005/8/layout/list1"/>
    <dgm:cxn modelId="{9C3F6AE8-D008-4F87-97F0-E6EFF19C77B0}" type="presParOf" srcId="{FB32D45A-CA26-4962-B50D-918296B89160}" destId="{1546592C-FD8C-43C6-9BEF-9331CFC0EAF7}" srcOrd="7" destOrd="0" presId="urn:microsoft.com/office/officeart/2005/8/layout/list1"/>
    <dgm:cxn modelId="{1C995CA2-D494-48FB-9C19-410C1A9FCE74}" type="presParOf" srcId="{FB32D45A-CA26-4962-B50D-918296B89160}" destId="{EA482E3E-2971-4595-9EC3-732DC37E7DA8}" srcOrd="8" destOrd="0" presId="urn:microsoft.com/office/officeart/2005/8/layout/list1"/>
    <dgm:cxn modelId="{231538D4-F0AF-4720-A09B-F0E3B268BE44}" type="presParOf" srcId="{EA482E3E-2971-4595-9EC3-732DC37E7DA8}" destId="{5AACFCF5-EBAA-45CB-B93B-F74D3FF88D96}" srcOrd="0" destOrd="0" presId="urn:microsoft.com/office/officeart/2005/8/layout/list1"/>
    <dgm:cxn modelId="{6C5C8CC9-7E96-4A3D-A878-4BE4F5E32649}" type="presParOf" srcId="{EA482E3E-2971-4595-9EC3-732DC37E7DA8}" destId="{EC122D18-C601-4902-A277-FCD6FBA921A6}" srcOrd="1" destOrd="0" presId="urn:microsoft.com/office/officeart/2005/8/layout/list1"/>
    <dgm:cxn modelId="{93997C8A-70F6-496B-82EE-238335B3C8A9}" type="presParOf" srcId="{FB32D45A-CA26-4962-B50D-918296B89160}" destId="{9584B69C-F309-4C05-A476-AADDFC5ECEB1}" srcOrd="9" destOrd="0" presId="urn:microsoft.com/office/officeart/2005/8/layout/list1"/>
    <dgm:cxn modelId="{60C908C4-FB34-4E41-A102-5878EAF327CC}" type="presParOf" srcId="{FB32D45A-CA26-4962-B50D-918296B89160}" destId="{ED7B61A4-A796-4879-A61A-C4C968D6568C}" srcOrd="10" destOrd="0" presId="urn:microsoft.com/office/officeart/2005/8/layout/list1"/>
    <dgm:cxn modelId="{011BEFFC-D30B-437B-BB51-3E6CD2EA7AA7}" type="presParOf" srcId="{FB32D45A-CA26-4962-B50D-918296B89160}" destId="{68825825-573D-4538-BA91-F92F5EAAE5A3}" srcOrd="11" destOrd="0" presId="urn:microsoft.com/office/officeart/2005/8/layout/list1"/>
    <dgm:cxn modelId="{A23CE965-4E53-410B-8E0B-3AD496794277}" type="presParOf" srcId="{FB32D45A-CA26-4962-B50D-918296B89160}" destId="{8363678A-718A-4922-AE6C-12064A4C9389}" srcOrd="12" destOrd="0" presId="urn:microsoft.com/office/officeart/2005/8/layout/list1"/>
    <dgm:cxn modelId="{EBB23C44-481A-469E-A697-A6D4BBEC5A03}" type="presParOf" srcId="{8363678A-718A-4922-AE6C-12064A4C9389}" destId="{7CF921A8-B3E5-47C7-B8DE-900C742A7E25}" srcOrd="0" destOrd="0" presId="urn:microsoft.com/office/officeart/2005/8/layout/list1"/>
    <dgm:cxn modelId="{62B03A7F-376E-42C1-BA20-19649091A5A6}" type="presParOf" srcId="{8363678A-718A-4922-AE6C-12064A4C9389}" destId="{4D10E83C-03F5-478D-96B4-E87832CE6B23}" srcOrd="1" destOrd="0" presId="urn:microsoft.com/office/officeart/2005/8/layout/list1"/>
    <dgm:cxn modelId="{C669866A-E2DA-4E58-A86F-D2211FC0B85C}" type="presParOf" srcId="{FB32D45A-CA26-4962-B50D-918296B89160}" destId="{B6F93DC0-3858-4143-8F61-DFFA8365CF98}" srcOrd="13" destOrd="0" presId="urn:microsoft.com/office/officeart/2005/8/layout/list1"/>
    <dgm:cxn modelId="{E4FA7545-B12B-40D0-8CFE-DEFF2EF43277}" type="presParOf" srcId="{FB32D45A-CA26-4962-B50D-918296B89160}" destId="{CF309F29-3F35-4E8C-B0B9-F738F81D49B1}" srcOrd="14" destOrd="0" presId="urn:microsoft.com/office/officeart/2005/8/layout/list1"/>
    <dgm:cxn modelId="{14F94CEC-6674-4A45-9AB2-87220D010523}" type="presParOf" srcId="{FB32D45A-CA26-4962-B50D-918296B89160}" destId="{E9471845-979A-4B3D-80FC-B0E7258CAD33}" srcOrd="15" destOrd="0" presId="urn:microsoft.com/office/officeart/2005/8/layout/list1"/>
    <dgm:cxn modelId="{D124194B-1F51-49C9-AB3C-5FCA4B5FD0AD}" type="presParOf" srcId="{FB32D45A-CA26-4962-B50D-918296B89160}" destId="{FB91B004-CEAE-4C8C-97BD-ECDBA4507DFB}" srcOrd="16" destOrd="0" presId="urn:microsoft.com/office/officeart/2005/8/layout/list1"/>
    <dgm:cxn modelId="{1630C21E-6D0D-4303-8C2D-55A318F87598}" type="presParOf" srcId="{FB91B004-CEAE-4C8C-97BD-ECDBA4507DFB}" destId="{02CA1A36-B98C-45D2-8AE1-E628922F41F6}" srcOrd="0" destOrd="0" presId="urn:microsoft.com/office/officeart/2005/8/layout/list1"/>
    <dgm:cxn modelId="{C3182B31-4F83-465D-AED2-F60B6B083985}" type="presParOf" srcId="{FB91B004-CEAE-4C8C-97BD-ECDBA4507DFB}" destId="{C59D7DEC-95B5-4685-AD38-880BB47FDF5D}" srcOrd="1" destOrd="0" presId="urn:microsoft.com/office/officeart/2005/8/layout/list1"/>
    <dgm:cxn modelId="{CA3A7392-1E71-4A98-A3E3-B923EB4A8301}" type="presParOf" srcId="{FB32D45A-CA26-4962-B50D-918296B89160}" destId="{605CA88E-C50F-43B7-B9EA-3B5D57318813}" srcOrd="17" destOrd="0" presId="urn:microsoft.com/office/officeart/2005/8/layout/list1"/>
    <dgm:cxn modelId="{30C11161-F3C9-4258-B7BD-0A1D23CFDCEB}" type="presParOf" srcId="{FB32D45A-CA26-4962-B50D-918296B89160}" destId="{50239F41-3889-4396-A2E7-A0D1B780969C}" srcOrd="18" destOrd="0" presId="urn:microsoft.com/office/officeart/2005/8/layout/list1"/>
    <dgm:cxn modelId="{0FC8CA91-4DFD-4E6A-98FB-616C3F9B657D}" type="presParOf" srcId="{FB32D45A-CA26-4962-B50D-918296B89160}" destId="{4C92BEAC-692F-456E-B927-223052D14B86}" srcOrd="19" destOrd="0" presId="urn:microsoft.com/office/officeart/2005/8/layout/list1"/>
    <dgm:cxn modelId="{5DAFD57E-8C84-4E54-B9DF-170193583E7F}" type="presParOf" srcId="{FB32D45A-CA26-4962-B50D-918296B89160}" destId="{87B5E751-A457-439D-8922-443214343152}" srcOrd="20" destOrd="0" presId="urn:microsoft.com/office/officeart/2005/8/layout/list1"/>
    <dgm:cxn modelId="{F9C839E6-668A-4E9A-BD74-E0F0F9EE5613}" type="presParOf" srcId="{87B5E751-A457-439D-8922-443214343152}" destId="{2533EF35-6F74-483D-83B6-917CE2DA27CA}" srcOrd="0" destOrd="0" presId="urn:microsoft.com/office/officeart/2005/8/layout/list1"/>
    <dgm:cxn modelId="{9AA1FDA3-60C0-4CD1-95AF-CE95FE463E34}" type="presParOf" srcId="{87B5E751-A457-439D-8922-443214343152}" destId="{07425846-4BB7-4741-9FAB-886513BE0717}" srcOrd="1" destOrd="0" presId="urn:microsoft.com/office/officeart/2005/8/layout/list1"/>
    <dgm:cxn modelId="{7104C2EB-09AF-4303-A038-F1E7378414CE}" type="presParOf" srcId="{FB32D45A-CA26-4962-B50D-918296B89160}" destId="{DADB85E0-68AC-49D3-AAAB-11101F660153}" srcOrd="21" destOrd="0" presId="urn:microsoft.com/office/officeart/2005/8/layout/list1"/>
    <dgm:cxn modelId="{BC4BC2E2-DDAA-43F7-A37C-61D9EAFE8C84}" type="presParOf" srcId="{FB32D45A-CA26-4962-B50D-918296B89160}" destId="{1B0B974D-26FA-4239-AF7A-DF936AC546D5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66F1E16-E156-4CB2-AD32-4B0342399FC7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2CE82F7-EFD2-4322-992E-4A0AB4858A78}">
      <dgm:prSet/>
      <dgm:spPr/>
      <dgm:t>
        <a:bodyPr/>
        <a:lstStyle/>
        <a:p>
          <a:pPr>
            <a:lnSpc>
              <a:spcPct val="100000"/>
            </a:lnSpc>
          </a:pPr>
          <a:r>
            <a:rPr lang="nb-NO"/>
            <a:t>Nettverksløsningen støtter over 800 brukere daglig</a:t>
          </a:r>
          <a:endParaRPr lang="en-US"/>
        </a:p>
      </dgm:t>
    </dgm:pt>
    <dgm:pt modelId="{1E725A5A-5F47-433E-8096-DC68BB4D705D}" type="parTrans" cxnId="{BCFB181C-14E4-4DD1-9DA0-C96AD8DA3AB8}">
      <dgm:prSet/>
      <dgm:spPr/>
      <dgm:t>
        <a:bodyPr/>
        <a:lstStyle/>
        <a:p>
          <a:endParaRPr lang="en-US"/>
        </a:p>
      </dgm:t>
    </dgm:pt>
    <dgm:pt modelId="{A7AE005B-BD17-4879-AE54-2FB98802837C}" type="sibTrans" cxnId="{BCFB181C-14E4-4DD1-9DA0-C96AD8DA3AB8}">
      <dgm:prSet/>
      <dgm:spPr/>
      <dgm:t>
        <a:bodyPr/>
        <a:lstStyle/>
        <a:p>
          <a:endParaRPr lang="en-US"/>
        </a:p>
      </dgm:t>
    </dgm:pt>
    <dgm:pt modelId="{A272FED0-09AB-440F-AA11-D0FD13561B57}">
      <dgm:prSet/>
      <dgm:spPr/>
      <dgm:t>
        <a:bodyPr/>
        <a:lstStyle/>
        <a:p>
          <a:pPr>
            <a:lnSpc>
              <a:spcPct val="100000"/>
            </a:lnSpc>
          </a:pPr>
          <a:r>
            <a:rPr lang="nb-NO"/>
            <a:t>Bruk av VLAN og brannmur sikrer trygg og effektiv bruk</a:t>
          </a:r>
          <a:endParaRPr lang="en-US"/>
        </a:p>
      </dgm:t>
    </dgm:pt>
    <dgm:pt modelId="{AFD75E1B-EF23-4806-A077-8ABEF8A99F59}" type="parTrans" cxnId="{F3EE5287-CE2F-455C-97E6-2F9361166744}">
      <dgm:prSet/>
      <dgm:spPr/>
      <dgm:t>
        <a:bodyPr/>
        <a:lstStyle/>
        <a:p>
          <a:endParaRPr lang="en-US"/>
        </a:p>
      </dgm:t>
    </dgm:pt>
    <dgm:pt modelId="{B111BA95-57D4-49CD-87F7-8A00BFCE95B7}" type="sibTrans" cxnId="{F3EE5287-CE2F-455C-97E6-2F9361166744}">
      <dgm:prSet/>
      <dgm:spPr/>
      <dgm:t>
        <a:bodyPr/>
        <a:lstStyle/>
        <a:p>
          <a:endParaRPr lang="en-US"/>
        </a:p>
      </dgm:t>
    </dgm:pt>
    <dgm:pt modelId="{D3ECC024-C5CF-4C4C-B1F6-D71DF12EB86E}">
      <dgm:prSet/>
      <dgm:spPr/>
      <dgm:t>
        <a:bodyPr/>
        <a:lstStyle/>
        <a:p>
          <a:pPr>
            <a:lnSpc>
              <a:spcPct val="100000"/>
            </a:lnSpc>
          </a:pPr>
          <a:r>
            <a:rPr lang="nb-NO"/>
            <a:t>Trådløst og kablet nettverk dekker hele området</a:t>
          </a:r>
          <a:endParaRPr lang="en-US"/>
        </a:p>
      </dgm:t>
    </dgm:pt>
    <dgm:pt modelId="{28A97616-151A-4FFB-A54E-66271C95B030}" type="parTrans" cxnId="{D7FAA6BC-5299-45DB-902F-DEA115ACCAA6}">
      <dgm:prSet/>
      <dgm:spPr/>
      <dgm:t>
        <a:bodyPr/>
        <a:lstStyle/>
        <a:p>
          <a:endParaRPr lang="en-US"/>
        </a:p>
      </dgm:t>
    </dgm:pt>
    <dgm:pt modelId="{51E7DC6E-4517-4527-96AA-3E8A6A01EAA7}" type="sibTrans" cxnId="{D7FAA6BC-5299-45DB-902F-DEA115ACCAA6}">
      <dgm:prSet/>
      <dgm:spPr/>
      <dgm:t>
        <a:bodyPr/>
        <a:lstStyle/>
        <a:p>
          <a:endParaRPr lang="en-US"/>
        </a:p>
      </dgm:t>
    </dgm:pt>
    <dgm:pt modelId="{D2566784-351E-4648-BD31-6B8159A8EF0A}">
      <dgm:prSet/>
      <dgm:spPr/>
      <dgm:t>
        <a:bodyPr/>
        <a:lstStyle/>
        <a:p>
          <a:pPr>
            <a:lnSpc>
              <a:spcPct val="100000"/>
            </a:lnSpc>
          </a:pPr>
          <a:r>
            <a:rPr lang="nb-NO"/>
            <a:t>Klar for videre vekst og utvikling</a:t>
          </a:r>
          <a:endParaRPr lang="en-US"/>
        </a:p>
      </dgm:t>
    </dgm:pt>
    <dgm:pt modelId="{376313AB-ECAC-4C11-A8B5-9DD761379A8C}" type="parTrans" cxnId="{CE821052-EFEF-4D26-821B-495A84DAE097}">
      <dgm:prSet/>
      <dgm:spPr/>
      <dgm:t>
        <a:bodyPr/>
        <a:lstStyle/>
        <a:p>
          <a:endParaRPr lang="en-US"/>
        </a:p>
      </dgm:t>
    </dgm:pt>
    <dgm:pt modelId="{9121D4DF-ACC6-4D35-8B7D-48E4620F1315}" type="sibTrans" cxnId="{CE821052-EFEF-4D26-821B-495A84DAE097}">
      <dgm:prSet/>
      <dgm:spPr/>
      <dgm:t>
        <a:bodyPr/>
        <a:lstStyle/>
        <a:p>
          <a:endParaRPr lang="en-US"/>
        </a:p>
      </dgm:t>
    </dgm:pt>
    <dgm:pt modelId="{CD7310A9-B0C1-4FE3-85E5-F1B340F968E3}" type="pres">
      <dgm:prSet presAssocID="{D66F1E16-E156-4CB2-AD32-4B0342399FC7}" presName="root" presStyleCnt="0">
        <dgm:presLayoutVars>
          <dgm:dir/>
          <dgm:resizeHandles val="exact"/>
        </dgm:presLayoutVars>
      </dgm:prSet>
      <dgm:spPr/>
    </dgm:pt>
    <dgm:pt modelId="{91AA9A25-8B1D-44FA-8580-CBD620F88D51}" type="pres">
      <dgm:prSet presAssocID="{D2CE82F7-EFD2-4322-992E-4A0AB4858A78}" presName="compNode" presStyleCnt="0"/>
      <dgm:spPr/>
    </dgm:pt>
    <dgm:pt modelId="{3EBD85C0-B5E8-4F85-AFE4-55157F2303B8}" type="pres">
      <dgm:prSet presAssocID="{D2CE82F7-EFD2-4322-992E-4A0AB4858A7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all center"/>
        </a:ext>
      </dgm:extLst>
    </dgm:pt>
    <dgm:pt modelId="{AE8A5AA4-D800-427A-B9EB-B0794778BE22}" type="pres">
      <dgm:prSet presAssocID="{D2CE82F7-EFD2-4322-992E-4A0AB4858A78}" presName="spaceRect" presStyleCnt="0"/>
      <dgm:spPr/>
    </dgm:pt>
    <dgm:pt modelId="{1BFC347D-DCF8-4D40-96FE-42B967525B71}" type="pres">
      <dgm:prSet presAssocID="{D2CE82F7-EFD2-4322-992E-4A0AB4858A78}" presName="textRect" presStyleLbl="revTx" presStyleIdx="0" presStyleCnt="4">
        <dgm:presLayoutVars>
          <dgm:chMax val="1"/>
          <dgm:chPref val="1"/>
        </dgm:presLayoutVars>
      </dgm:prSet>
      <dgm:spPr/>
    </dgm:pt>
    <dgm:pt modelId="{34EF87B4-AE17-4C54-A362-82B6972D93CC}" type="pres">
      <dgm:prSet presAssocID="{A7AE005B-BD17-4879-AE54-2FB98802837C}" presName="sibTrans" presStyleCnt="0"/>
      <dgm:spPr/>
    </dgm:pt>
    <dgm:pt modelId="{64B32A59-4019-42B3-BB6A-12B8FD3D93FD}" type="pres">
      <dgm:prSet presAssocID="{A272FED0-09AB-440F-AA11-D0FD13561B57}" presName="compNode" presStyleCnt="0"/>
      <dgm:spPr/>
    </dgm:pt>
    <dgm:pt modelId="{245BE3E7-7ABD-42B3-A348-990C23FC5E42}" type="pres">
      <dgm:prSet presAssocID="{A272FED0-09AB-440F-AA11-D0FD13561B5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ås"/>
        </a:ext>
      </dgm:extLst>
    </dgm:pt>
    <dgm:pt modelId="{16CF8FF1-1BF8-4A62-9081-72078DF065B1}" type="pres">
      <dgm:prSet presAssocID="{A272FED0-09AB-440F-AA11-D0FD13561B57}" presName="spaceRect" presStyleCnt="0"/>
      <dgm:spPr/>
    </dgm:pt>
    <dgm:pt modelId="{6F247367-DAF4-469B-9C33-F08DA1145E21}" type="pres">
      <dgm:prSet presAssocID="{A272FED0-09AB-440F-AA11-D0FD13561B57}" presName="textRect" presStyleLbl="revTx" presStyleIdx="1" presStyleCnt="4">
        <dgm:presLayoutVars>
          <dgm:chMax val="1"/>
          <dgm:chPref val="1"/>
        </dgm:presLayoutVars>
      </dgm:prSet>
      <dgm:spPr/>
    </dgm:pt>
    <dgm:pt modelId="{FA7A9666-8CA4-4627-9085-05FD24D6EBEA}" type="pres">
      <dgm:prSet presAssocID="{B111BA95-57D4-49CD-87F7-8A00BFCE95B7}" presName="sibTrans" presStyleCnt="0"/>
      <dgm:spPr/>
    </dgm:pt>
    <dgm:pt modelId="{A9C1FBCD-FE10-4F97-A39E-9178A27B34A2}" type="pres">
      <dgm:prSet presAssocID="{D3ECC024-C5CF-4C4C-B1F6-D71DF12EB86E}" presName="compNode" presStyleCnt="0"/>
      <dgm:spPr/>
    </dgm:pt>
    <dgm:pt modelId="{0949EC94-F437-4BEE-9B28-BA1C54152171}" type="pres">
      <dgm:prSet presAssocID="{D3ECC024-C5CF-4C4C-B1F6-D71DF12EB86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ireless router"/>
        </a:ext>
      </dgm:extLst>
    </dgm:pt>
    <dgm:pt modelId="{5D081EF7-41B2-4D67-AE86-01B1A58B25F1}" type="pres">
      <dgm:prSet presAssocID="{D3ECC024-C5CF-4C4C-B1F6-D71DF12EB86E}" presName="spaceRect" presStyleCnt="0"/>
      <dgm:spPr/>
    </dgm:pt>
    <dgm:pt modelId="{5303BD66-D9B7-40AA-892B-05841AABB532}" type="pres">
      <dgm:prSet presAssocID="{D3ECC024-C5CF-4C4C-B1F6-D71DF12EB86E}" presName="textRect" presStyleLbl="revTx" presStyleIdx="2" presStyleCnt="4">
        <dgm:presLayoutVars>
          <dgm:chMax val="1"/>
          <dgm:chPref val="1"/>
        </dgm:presLayoutVars>
      </dgm:prSet>
      <dgm:spPr/>
    </dgm:pt>
    <dgm:pt modelId="{CA908A0D-E6F6-4151-8A0B-45A6170C8718}" type="pres">
      <dgm:prSet presAssocID="{51E7DC6E-4517-4527-96AA-3E8A6A01EAA7}" presName="sibTrans" presStyleCnt="0"/>
      <dgm:spPr/>
    </dgm:pt>
    <dgm:pt modelId="{22958CEE-BC42-4EDF-B5FA-765A2FC89B7C}" type="pres">
      <dgm:prSet presAssocID="{D2566784-351E-4648-BD31-6B8159A8EF0A}" presName="compNode" presStyleCnt="0"/>
      <dgm:spPr/>
    </dgm:pt>
    <dgm:pt modelId="{46368F2F-C2E6-423F-A635-4E25F2517A8D}" type="pres">
      <dgm:prSet presAssocID="{D2566784-351E-4648-BD31-6B8159A8EF0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30913EE4-8FC1-46F9-A348-DEFB917371B3}" type="pres">
      <dgm:prSet presAssocID="{D2566784-351E-4648-BD31-6B8159A8EF0A}" presName="spaceRect" presStyleCnt="0"/>
      <dgm:spPr/>
    </dgm:pt>
    <dgm:pt modelId="{8D6033F7-F319-475F-9B57-BD2B6193AE14}" type="pres">
      <dgm:prSet presAssocID="{D2566784-351E-4648-BD31-6B8159A8EF0A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236B3A05-2CAA-4552-91FB-12CF0EB36617}" type="presOf" srcId="{D2CE82F7-EFD2-4322-992E-4A0AB4858A78}" destId="{1BFC347D-DCF8-4D40-96FE-42B967525B71}" srcOrd="0" destOrd="0" presId="urn:microsoft.com/office/officeart/2018/2/layout/IconLabelList"/>
    <dgm:cxn modelId="{BCFB181C-14E4-4DD1-9DA0-C96AD8DA3AB8}" srcId="{D66F1E16-E156-4CB2-AD32-4B0342399FC7}" destId="{D2CE82F7-EFD2-4322-992E-4A0AB4858A78}" srcOrd="0" destOrd="0" parTransId="{1E725A5A-5F47-433E-8096-DC68BB4D705D}" sibTransId="{A7AE005B-BD17-4879-AE54-2FB98802837C}"/>
    <dgm:cxn modelId="{41A09720-D20B-48A6-9041-A71E02488EBD}" type="presOf" srcId="{D3ECC024-C5CF-4C4C-B1F6-D71DF12EB86E}" destId="{5303BD66-D9B7-40AA-892B-05841AABB532}" srcOrd="0" destOrd="0" presId="urn:microsoft.com/office/officeart/2018/2/layout/IconLabelList"/>
    <dgm:cxn modelId="{CE821052-EFEF-4D26-821B-495A84DAE097}" srcId="{D66F1E16-E156-4CB2-AD32-4B0342399FC7}" destId="{D2566784-351E-4648-BD31-6B8159A8EF0A}" srcOrd="3" destOrd="0" parTransId="{376313AB-ECAC-4C11-A8B5-9DD761379A8C}" sibTransId="{9121D4DF-ACC6-4D35-8B7D-48E4620F1315}"/>
    <dgm:cxn modelId="{F3EE5287-CE2F-455C-97E6-2F9361166744}" srcId="{D66F1E16-E156-4CB2-AD32-4B0342399FC7}" destId="{A272FED0-09AB-440F-AA11-D0FD13561B57}" srcOrd="1" destOrd="0" parTransId="{AFD75E1B-EF23-4806-A077-8ABEF8A99F59}" sibTransId="{B111BA95-57D4-49CD-87F7-8A00BFCE95B7}"/>
    <dgm:cxn modelId="{D7FAA6BC-5299-45DB-902F-DEA115ACCAA6}" srcId="{D66F1E16-E156-4CB2-AD32-4B0342399FC7}" destId="{D3ECC024-C5CF-4C4C-B1F6-D71DF12EB86E}" srcOrd="2" destOrd="0" parTransId="{28A97616-151A-4FFB-A54E-66271C95B030}" sibTransId="{51E7DC6E-4517-4527-96AA-3E8A6A01EAA7}"/>
    <dgm:cxn modelId="{7AA69ABD-EC67-4E88-8FAA-5D13B2D579F2}" type="presOf" srcId="{D66F1E16-E156-4CB2-AD32-4B0342399FC7}" destId="{CD7310A9-B0C1-4FE3-85E5-F1B340F968E3}" srcOrd="0" destOrd="0" presId="urn:microsoft.com/office/officeart/2018/2/layout/IconLabelList"/>
    <dgm:cxn modelId="{6B4E9FE1-D314-4644-A2ED-604A78A09BD0}" type="presOf" srcId="{D2566784-351E-4648-BD31-6B8159A8EF0A}" destId="{8D6033F7-F319-475F-9B57-BD2B6193AE14}" srcOrd="0" destOrd="0" presId="urn:microsoft.com/office/officeart/2018/2/layout/IconLabelList"/>
    <dgm:cxn modelId="{7F3C87EA-FFCE-4BDC-88A0-25F80FA104B5}" type="presOf" srcId="{A272FED0-09AB-440F-AA11-D0FD13561B57}" destId="{6F247367-DAF4-469B-9C33-F08DA1145E21}" srcOrd="0" destOrd="0" presId="urn:microsoft.com/office/officeart/2018/2/layout/IconLabelList"/>
    <dgm:cxn modelId="{FFDA6B83-65B4-4747-8112-B864FCF18469}" type="presParOf" srcId="{CD7310A9-B0C1-4FE3-85E5-F1B340F968E3}" destId="{91AA9A25-8B1D-44FA-8580-CBD620F88D51}" srcOrd="0" destOrd="0" presId="urn:microsoft.com/office/officeart/2018/2/layout/IconLabelList"/>
    <dgm:cxn modelId="{A65A3343-C351-4EA5-AD6C-E1880488B37B}" type="presParOf" srcId="{91AA9A25-8B1D-44FA-8580-CBD620F88D51}" destId="{3EBD85C0-B5E8-4F85-AFE4-55157F2303B8}" srcOrd="0" destOrd="0" presId="urn:microsoft.com/office/officeart/2018/2/layout/IconLabelList"/>
    <dgm:cxn modelId="{6E370658-BEBB-4C37-965D-DEE9D40F27F2}" type="presParOf" srcId="{91AA9A25-8B1D-44FA-8580-CBD620F88D51}" destId="{AE8A5AA4-D800-427A-B9EB-B0794778BE22}" srcOrd="1" destOrd="0" presId="urn:microsoft.com/office/officeart/2018/2/layout/IconLabelList"/>
    <dgm:cxn modelId="{B192EA4B-13D9-432C-9A5D-A0781C4F1982}" type="presParOf" srcId="{91AA9A25-8B1D-44FA-8580-CBD620F88D51}" destId="{1BFC347D-DCF8-4D40-96FE-42B967525B71}" srcOrd="2" destOrd="0" presId="urn:microsoft.com/office/officeart/2018/2/layout/IconLabelList"/>
    <dgm:cxn modelId="{54ED2BAD-C253-45A4-887C-3BC2F540EFA8}" type="presParOf" srcId="{CD7310A9-B0C1-4FE3-85E5-F1B340F968E3}" destId="{34EF87B4-AE17-4C54-A362-82B6972D93CC}" srcOrd="1" destOrd="0" presId="urn:microsoft.com/office/officeart/2018/2/layout/IconLabelList"/>
    <dgm:cxn modelId="{4F00B071-E9E7-4484-87EE-95D8529D674D}" type="presParOf" srcId="{CD7310A9-B0C1-4FE3-85E5-F1B340F968E3}" destId="{64B32A59-4019-42B3-BB6A-12B8FD3D93FD}" srcOrd="2" destOrd="0" presId="urn:microsoft.com/office/officeart/2018/2/layout/IconLabelList"/>
    <dgm:cxn modelId="{66F1ED35-D828-49CF-9BD8-915A6C9445F2}" type="presParOf" srcId="{64B32A59-4019-42B3-BB6A-12B8FD3D93FD}" destId="{245BE3E7-7ABD-42B3-A348-990C23FC5E42}" srcOrd="0" destOrd="0" presId="urn:microsoft.com/office/officeart/2018/2/layout/IconLabelList"/>
    <dgm:cxn modelId="{5BCE1F40-9BBB-48EF-B0BA-E58B10FBE80E}" type="presParOf" srcId="{64B32A59-4019-42B3-BB6A-12B8FD3D93FD}" destId="{16CF8FF1-1BF8-4A62-9081-72078DF065B1}" srcOrd="1" destOrd="0" presId="urn:microsoft.com/office/officeart/2018/2/layout/IconLabelList"/>
    <dgm:cxn modelId="{C149C8B8-D17F-4B74-90A3-55A8241C9A08}" type="presParOf" srcId="{64B32A59-4019-42B3-BB6A-12B8FD3D93FD}" destId="{6F247367-DAF4-469B-9C33-F08DA1145E21}" srcOrd="2" destOrd="0" presId="urn:microsoft.com/office/officeart/2018/2/layout/IconLabelList"/>
    <dgm:cxn modelId="{7402D8D2-E395-4FA5-9E36-78AA86DEEBF2}" type="presParOf" srcId="{CD7310A9-B0C1-4FE3-85E5-F1B340F968E3}" destId="{FA7A9666-8CA4-4627-9085-05FD24D6EBEA}" srcOrd="3" destOrd="0" presId="urn:microsoft.com/office/officeart/2018/2/layout/IconLabelList"/>
    <dgm:cxn modelId="{909E3968-785E-4CB2-9FB5-59BC5778D3BB}" type="presParOf" srcId="{CD7310A9-B0C1-4FE3-85E5-F1B340F968E3}" destId="{A9C1FBCD-FE10-4F97-A39E-9178A27B34A2}" srcOrd="4" destOrd="0" presId="urn:microsoft.com/office/officeart/2018/2/layout/IconLabelList"/>
    <dgm:cxn modelId="{50EEE02A-50A0-49CE-A384-41E6C04A8B64}" type="presParOf" srcId="{A9C1FBCD-FE10-4F97-A39E-9178A27B34A2}" destId="{0949EC94-F437-4BEE-9B28-BA1C54152171}" srcOrd="0" destOrd="0" presId="urn:microsoft.com/office/officeart/2018/2/layout/IconLabelList"/>
    <dgm:cxn modelId="{8F9B82F1-2DB8-4783-85FA-B9C8EBE97482}" type="presParOf" srcId="{A9C1FBCD-FE10-4F97-A39E-9178A27B34A2}" destId="{5D081EF7-41B2-4D67-AE86-01B1A58B25F1}" srcOrd="1" destOrd="0" presId="urn:microsoft.com/office/officeart/2018/2/layout/IconLabelList"/>
    <dgm:cxn modelId="{25686872-4035-4F10-938F-501436EC9C7F}" type="presParOf" srcId="{A9C1FBCD-FE10-4F97-A39E-9178A27B34A2}" destId="{5303BD66-D9B7-40AA-892B-05841AABB532}" srcOrd="2" destOrd="0" presId="urn:microsoft.com/office/officeart/2018/2/layout/IconLabelList"/>
    <dgm:cxn modelId="{8CA35C36-1B95-40AA-9880-DFDC22C1CF5E}" type="presParOf" srcId="{CD7310A9-B0C1-4FE3-85E5-F1B340F968E3}" destId="{CA908A0D-E6F6-4151-8A0B-45A6170C8718}" srcOrd="5" destOrd="0" presId="urn:microsoft.com/office/officeart/2018/2/layout/IconLabelList"/>
    <dgm:cxn modelId="{B36D8377-35C6-4DE3-BBA7-44CB1C59D591}" type="presParOf" srcId="{CD7310A9-B0C1-4FE3-85E5-F1B340F968E3}" destId="{22958CEE-BC42-4EDF-B5FA-765A2FC89B7C}" srcOrd="6" destOrd="0" presId="urn:microsoft.com/office/officeart/2018/2/layout/IconLabelList"/>
    <dgm:cxn modelId="{3703ADF0-732B-490E-A409-C84113F0A3BC}" type="presParOf" srcId="{22958CEE-BC42-4EDF-B5FA-765A2FC89B7C}" destId="{46368F2F-C2E6-423F-A635-4E25F2517A8D}" srcOrd="0" destOrd="0" presId="urn:microsoft.com/office/officeart/2018/2/layout/IconLabelList"/>
    <dgm:cxn modelId="{46C6B45E-8C88-4ADC-9871-515164E44E4F}" type="presParOf" srcId="{22958CEE-BC42-4EDF-B5FA-765A2FC89B7C}" destId="{30913EE4-8FC1-46F9-A348-DEFB917371B3}" srcOrd="1" destOrd="0" presId="urn:microsoft.com/office/officeart/2018/2/layout/IconLabelList"/>
    <dgm:cxn modelId="{BAB4A806-8121-4653-80A1-7DF81F0BC811}" type="presParOf" srcId="{22958CEE-BC42-4EDF-B5FA-765A2FC89B7C}" destId="{8D6033F7-F319-475F-9B57-BD2B6193AE14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5916C4-6437-4216-ADDB-9844AC7BBC5B}">
      <dsp:nvSpPr>
        <dsp:cNvPr id="0" name=""/>
        <dsp:cNvSpPr/>
      </dsp:nvSpPr>
      <dsp:spPr>
        <a:xfrm>
          <a:off x="1257413" y="1103909"/>
          <a:ext cx="1308013" cy="130801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EB4AC0-5049-4A13-AE49-59788DD9BA6A}">
      <dsp:nvSpPr>
        <dsp:cNvPr id="0" name=""/>
        <dsp:cNvSpPr/>
      </dsp:nvSpPr>
      <dsp:spPr>
        <a:xfrm>
          <a:off x="458071" y="2769918"/>
          <a:ext cx="290669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300" kern="1200"/>
            <a:t>Personvern og sikkerhet</a:t>
          </a:r>
          <a:endParaRPr lang="en-US" sz="2300" kern="1200"/>
        </a:p>
      </dsp:txBody>
      <dsp:txXfrm>
        <a:off x="458071" y="2769918"/>
        <a:ext cx="2906697" cy="720000"/>
      </dsp:txXfrm>
    </dsp:sp>
    <dsp:sp modelId="{8ABFE7B4-51B6-4683-8CE4-402E11544DC3}">
      <dsp:nvSpPr>
        <dsp:cNvPr id="0" name=""/>
        <dsp:cNvSpPr/>
      </dsp:nvSpPr>
      <dsp:spPr>
        <a:xfrm>
          <a:off x="4672782" y="1103909"/>
          <a:ext cx="1308013" cy="130801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26784E-3973-412E-9AA1-EA85B1CCA5D4}">
      <dsp:nvSpPr>
        <dsp:cNvPr id="0" name=""/>
        <dsp:cNvSpPr/>
      </dsp:nvSpPr>
      <dsp:spPr>
        <a:xfrm>
          <a:off x="3873440" y="2769918"/>
          <a:ext cx="290669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300" kern="1200"/>
            <a:t>Lettforståelig infrastruktur</a:t>
          </a:r>
          <a:endParaRPr lang="en-US" sz="2300" kern="1200"/>
        </a:p>
      </dsp:txBody>
      <dsp:txXfrm>
        <a:off x="3873440" y="2769918"/>
        <a:ext cx="2906697" cy="720000"/>
      </dsp:txXfrm>
    </dsp:sp>
    <dsp:sp modelId="{F5C1876E-EEF6-41E9-BD34-7B99ED3119C0}">
      <dsp:nvSpPr>
        <dsp:cNvPr id="0" name=""/>
        <dsp:cNvSpPr/>
      </dsp:nvSpPr>
      <dsp:spPr>
        <a:xfrm>
          <a:off x="8088152" y="1103909"/>
          <a:ext cx="1308013" cy="130801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649F3E-9E1C-4CF7-93B8-78EB11E9061D}">
      <dsp:nvSpPr>
        <dsp:cNvPr id="0" name=""/>
        <dsp:cNvSpPr/>
      </dsp:nvSpPr>
      <dsp:spPr>
        <a:xfrm>
          <a:off x="7288810" y="2769918"/>
          <a:ext cx="290669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300" kern="1200"/>
            <a:t>Gode muligheter for endringer/utbygging</a:t>
          </a:r>
          <a:endParaRPr lang="en-US" sz="2300" kern="1200"/>
        </a:p>
      </dsp:txBody>
      <dsp:txXfrm>
        <a:off x="7288810" y="2769918"/>
        <a:ext cx="2906697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E2405E-8B40-4A96-B7CE-3B2013D8EF79}">
      <dsp:nvSpPr>
        <dsp:cNvPr id="0" name=""/>
        <dsp:cNvSpPr/>
      </dsp:nvSpPr>
      <dsp:spPr>
        <a:xfrm>
          <a:off x="547789" y="1216914"/>
          <a:ext cx="1098000" cy="109800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ED21DF-E1E9-43D3-992C-EE80B8DF16B6}">
      <dsp:nvSpPr>
        <dsp:cNvPr id="0" name=""/>
        <dsp:cNvSpPr/>
      </dsp:nvSpPr>
      <dsp:spPr>
        <a:xfrm>
          <a:off x="781789" y="1450914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21D458-D7C1-43B9-B063-F636C4EABDEC}">
      <dsp:nvSpPr>
        <dsp:cNvPr id="0" name=""/>
        <dsp:cNvSpPr/>
      </dsp:nvSpPr>
      <dsp:spPr>
        <a:xfrm>
          <a:off x="196789" y="265691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nb-NO" sz="1200" kern="1200"/>
            <a:t>800+ brukere samtidig </a:t>
          </a:r>
          <a:endParaRPr lang="en-US" sz="1200" kern="1200"/>
        </a:p>
      </dsp:txBody>
      <dsp:txXfrm>
        <a:off x="196789" y="2656914"/>
        <a:ext cx="1800000" cy="720000"/>
      </dsp:txXfrm>
    </dsp:sp>
    <dsp:sp modelId="{A94A3678-0713-4905-9554-2A1E573E2C18}">
      <dsp:nvSpPr>
        <dsp:cNvPr id="0" name=""/>
        <dsp:cNvSpPr/>
      </dsp:nvSpPr>
      <dsp:spPr>
        <a:xfrm>
          <a:off x="2662789" y="1216914"/>
          <a:ext cx="1098000" cy="109800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3A0E3E-76DB-46CB-89F5-BDDF01AD6FA1}">
      <dsp:nvSpPr>
        <dsp:cNvPr id="0" name=""/>
        <dsp:cNvSpPr/>
      </dsp:nvSpPr>
      <dsp:spPr>
        <a:xfrm>
          <a:off x="2896789" y="1450914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6DA79E-5BE0-4AAF-97A9-DEC278C3B67D}">
      <dsp:nvSpPr>
        <dsp:cNvPr id="0" name=""/>
        <dsp:cNvSpPr/>
      </dsp:nvSpPr>
      <dsp:spPr>
        <a:xfrm>
          <a:off x="2311789" y="265691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nb-NO" sz="1200" kern="1200"/>
            <a:t>Ethernet port i alle klasserom</a:t>
          </a:r>
          <a:endParaRPr lang="en-US" sz="1200" kern="1200"/>
        </a:p>
      </dsp:txBody>
      <dsp:txXfrm>
        <a:off x="2311789" y="2656914"/>
        <a:ext cx="1800000" cy="720000"/>
      </dsp:txXfrm>
    </dsp:sp>
    <dsp:sp modelId="{5BEF22B5-D526-4C13-A68C-65E3E6BA7C5F}">
      <dsp:nvSpPr>
        <dsp:cNvPr id="0" name=""/>
        <dsp:cNvSpPr/>
      </dsp:nvSpPr>
      <dsp:spPr>
        <a:xfrm>
          <a:off x="4777789" y="1216914"/>
          <a:ext cx="1098000" cy="109800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6725B1-FB6C-4A7F-BDA8-21244FE6A6F6}">
      <dsp:nvSpPr>
        <dsp:cNvPr id="0" name=""/>
        <dsp:cNvSpPr/>
      </dsp:nvSpPr>
      <dsp:spPr>
        <a:xfrm>
          <a:off x="5011789" y="1450914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82622D-89DA-4261-AD91-E0120710754C}">
      <dsp:nvSpPr>
        <dsp:cNvPr id="0" name=""/>
        <dsp:cNvSpPr/>
      </dsp:nvSpPr>
      <dsp:spPr>
        <a:xfrm>
          <a:off x="4426789" y="265691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nb-NO" sz="1200" kern="1200"/>
            <a:t>Separate nettverk for forskjellige grupper/brukere</a:t>
          </a:r>
          <a:endParaRPr lang="en-US" sz="1200" kern="1200"/>
        </a:p>
      </dsp:txBody>
      <dsp:txXfrm>
        <a:off x="4426789" y="2656914"/>
        <a:ext cx="1800000" cy="720000"/>
      </dsp:txXfrm>
    </dsp:sp>
    <dsp:sp modelId="{01D26198-31A2-478E-B9F6-FF4686853590}">
      <dsp:nvSpPr>
        <dsp:cNvPr id="0" name=""/>
        <dsp:cNvSpPr/>
      </dsp:nvSpPr>
      <dsp:spPr>
        <a:xfrm>
          <a:off x="6892789" y="1216914"/>
          <a:ext cx="1098000" cy="109800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2B2A98-4589-4604-AE34-F034FDFBCF6B}">
      <dsp:nvSpPr>
        <dsp:cNvPr id="0" name=""/>
        <dsp:cNvSpPr/>
      </dsp:nvSpPr>
      <dsp:spPr>
        <a:xfrm>
          <a:off x="7126789" y="1450914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8F8733-CA26-495E-98CF-EB6BC243071E}">
      <dsp:nvSpPr>
        <dsp:cNvPr id="0" name=""/>
        <dsp:cNvSpPr/>
      </dsp:nvSpPr>
      <dsp:spPr>
        <a:xfrm>
          <a:off x="6541789" y="265691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nb-NO" sz="1200" kern="1200"/>
            <a:t>Brukervennelig og fremtidsrettet løsning</a:t>
          </a:r>
          <a:endParaRPr lang="en-US" sz="1200" kern="1200"/>
        </a:p>
      </dsp:txBody>
      <dsp:txXfrm>
        <a:off x="6541789" y="2656914"/>
        <a:ext cx="1800000" cy="720000"/>
      </dsp:txXfrm>
    </dsp:sp>
    <dsp:sp modelId="{2C5D11A2-5D35-4DF5-AAE2-301E63696C16}">
      <dsp:nvSpPr>
        <dsp:cNvPr id="0" name=""/>
        <dsp:cNvSpPr/>
      </dsp:nvSpPr>
      <dsp:spPr>
        <a:xfrm>
          <a:off x="9007789" y="1216914"/>
          <a:ext cx="1098000" cy="109800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5B0F58-4CD7-4D72-8765-C7EDADF3DF73}">
      <dsp:nvSpPr>
        <dsp:cNvPr id="0" name=""/>
        <dsp:cNvSpPr/>
      </dsp:nvSpPr>
      <dsp:spPr>
        <a:xfrm>
          <a:off x="9241789" y="1450914"/>
          <a:ext cx="630000" cy="63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EF9387-7D80-4E65-9563-F076DB13B2DF}">
      <dsp:nvSpPr>
        <dsp:cNvPr id="0" name=""/>
        <dsp:cNvSpPr/>
      </dsp:nvSpPr>
      <dsp:spPr>
        <a:xfrm>
          <a:off x="8656789" y="2656914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nb-NO" sz="1200" kern="1200"/>
            <a:t>Kobling med høy hastighet i alle sektorer/områder</a:t>
          </a:r>
          <a:endParaRPr lang="en-US" sz="1200" kern="1200"/>
        </a:p>
      </dsp:txBody>
      <dsp:txXfrm>
        <a:off x="8656789" y="2656914"/>
        <a:ext cx="180000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2D6FE5-9051-466E-9384-CEEC4C6921D0}">
      <dsp:nvSpPr>
        <dsp:cNvPr id="0" name=""/>
        <dsp:cNvSpPr/>
      </dsp:nvSpPr>
      <dsp:spPr>
        <a:xfrm>
          <a:off x="3532" y="1395826"/>
          <a:ext cx="1721380" cy="10930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F21566-DB1A-4D4E-8730-BCE6928EC195}">
      <dsp:nvSpPr>
        <dsp:cNvPr id="0" name=""/>
        <dsp:cNvSpPr/>
      </dsp:nvSpPr>
      <dsp:spPr>
        <a:xfrm>
          <a:off x="194797" y="1577527"/>
          <a:ext cx="1721380" cy="10930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000" kern="1200" dirty="0" err="1"/>
            <a:t>Iot</a:t>
          </a:r>
          <a:r>
            <a:rPr lang="nb-NO" sz="2000" kern="1200" dirty="0"/>
            <a:t> (</a:t>
          </a:r>
          <a:r>
            <a:rPr lang="nb-NO" sz="2000" kern="1200" dirty="0" err="1"/>
            <a:t>internet</a:t>
          </a:r>
          <a:r>
            <a:rPr lang="nb-NO" sz="2000" kern="1200" dirty="0"/>
            <a:t> </a:t>
          </a:r>
          <a:r>
            <a:rPr lang="nb-NO" sz="2000" kern="1200" dirty="0" err="1"/>
            <a:t>of</a:t>
          </a:r>
          <a:r>
            <a:rPr lang="nb-NO" sz="2000" kern="1200" dirty="0"/>
            <a:t> </a:t>
          </a:r>
          <a:r>
            <a:rPr lang="nb-NO" sz="2000" kern="1200" dirty="0" err="1"/>
            <a:t>things</a:t>
          </a:r>
          <a:r>
            <a:rPr lang="nb-NO" sz="2000" kern="1200" dirty="0"/>
            <a:t>) 2,4ghz</a:t>
          </a:r>
          <a:endParaRPr lang="en-US" sz="2000" kern="1200" dirty="0"/>
        </a:p>
      </dsp:txBody>
      <dsp:txXfrm>
        <a:off x="226812" y="1609542"/>
        <a:ext cx="1657350" cy="1029046"/>
      </dsp:txXfrm>
    </dsp:sp>
    <dsp:sp modelId="{F92132C5-DFD9-4E74-82F1-A665C6DED7E4}">
      <dsp:nvSpPr>
        <dsp:cNvPr id="0" name=""/>
        <dsp:cNvSpPr/>
      </dsp:nvSpPr>
      <dsp:spPr>
        <a:xfrm>
          <a:off x="2107442" y="1395826"/>
          <a:ext cx="1721380" cy="10930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D2AC45-3D7E-4370-8EE9-87E9A4AAE293}">
      <dsp:nvSpPr>
        <dsp:cNvPr id="0" name=""/>
        <dsp:cNvSpPr/>
      </dsp:nvSpPr>
      <dsp:spPr>
        <a:xfrm>
          <a:off x="2298706" y="1577527"/>
          <a:ext cx="1721380" cy="10930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000" kern="1200" dirty="0" err="1"/>
            <a:t>Skogvika</a:t>
          </a:r>
          <a:r>
            <a:rPr lang="nb-NO" sz="2000" kern="1200" dirty="0"/>
            <a:t>-ansatt</a:t>
          </a:r>
          <a:endParaRPr lang="en-US" sz="2000" kern="1200" dirty="0"/>
        </a:p>
      </dsp:txBody>
      <dsp:txXfrm>
        <a:off x="2330721" y="1609542"/>
        <a:ext cx="1657350" cy="1029046"/>
      </dsp:txXfrm>
    </dsp:sp>
    <dsp:sp modelId="{6CE4F6FF-1ADC-4B78-9A4E-A0A7D97E8256}">
      <dsp:nvSpPr>
        <dsp:cNvPr id="0" name=""/>
        <dsp:cNvSpPr/>
      </dsp:nvSpPr>
      <dsp:spPr>
        <a:xfrm>
          <a:off x="4211352" y="1395826"/>
          <a:ext cx="1721380" cy="10930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58DBF7-B1DC-4AF8-A0D8-97C281AE3888}">
      <dsp:nvSpPr>
        <dsp:cNvPr id="0" name=""/>
        <dsp:cNvSpPr/>
      </dsp:nvSpPr>
      <dsp:spPr>
        <a:xfrm>
          <a:off x="4402616" y="1577527"/>
          <a:ext cx="1721380" cy="10930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000" kern="1200" dirty="0" err="1"/>
            <a:t>Skogvika</a:t>
          </a:r>
          <a:r>
            <a:rPr lang="nb-NO" sz="2000" kern="1200" dirty="0"/>
            <a:t>-elev</a:t>
          </a:r>
          <a:endParaRPr lang="en-US" sz="2000" kern="1200" dirty="0"/>
        </a:p>
      </dsp:txBody>
      <dsp:txXfrm>
        <a:off x="4434631" y="1609542"/>
        <a:ext cx="1657350" cy="1029046"/>
      </dsp:txXfrm>
    </dsp:sp>
    <dsp:sp modelId="{7404C132-4181-4EE3-A012-8D0FD13530EE}">
      <dsp:nvSpPr>
        <dsp:cNvPr id="0" name=""/>
        <dsp:cNvSpPr/>
      </dsp:nvSpPr>
      <dsp:spPr>
        <a:xfrm>
          <a:off x="6315262" y="1395826"/>
          <a:ext cx="1721380" cy="10930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32512C-7F76-4B6C-87E6-6C650898ACB8}">
      <dsp:nvSpPr>
        <dsp:cNvPr id="0" name=""/>
        <dsp:cNvSpPr/>
      </dsp:nvSpPr>
      <dsp:spPr>
        <a:xfrm>
          <a:off x="6506526" y="1577527"/>
          <a:ext cx="1721380" cy="10930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000" kern="1200" dirty="0" err="1"/>
            <a:t>Skogvika</a:t>
          </a:r>
          <a:r>
            <a:rPr lang="nb-NO" sz="2000" kern="1200" dirty="0"/>
            <a:t>-gjest</a:t>
          </a:r>
          <a:endParaRPr lang="en-US" sz="2000" kern="1200" dirty="0"/>
        </a:p>
      </dsp:txBody>
      <dsp:txXfrm>
        <a:off x="6538541" y="1609542"/>
        <a:ext cx="1657350" cy="1029046"/>
      </dsp:txXfrm>
    </dsp:sp>
    <dsp:sp modelId="{80210326-5394-4E7C-A01D-31FC7048A42C}">
      <dsp:nvSpPr>
        <dsp:cNvPr id="0" name=""/>
        <dsp:cNvSpPr/>
      </dsp:nvSpPr>
      <dsp:spPr>
        <a:xfrm>
          <a:off x="8419172" y="1395826"/>
          <a:ext cx="1721380" cy="10930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64BF2F-9275-46DD-99D5-C47E22F420E1}">
      <dsp:nvSpPr>
        <dsp:cNvPr id="0" name=""/>
        <dsp:cNvSpPr/>
      </dsp:nvSpPr>
      <dsp:spPr>
        <a:xfrm>
          <a:off x="8610436" y="1577527"/>
          <a:ext cx="1721380" cy="10930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000" kern="1200" dirty="0" err="1"/>
            <a:t>Skogvika</a:t>
          </a:r>
          <a:r>
            <a:rPr lang="nb-NO" sz="2000" kern="1200" dirty="0"/>
            <a:t>-eksamen</a:t>
          </a:r>
          <a:endParaRPr lang="en-US" sz="2000" kern="1200" dirty="0"/>
        </a:p>
      </dsp:txBody>
      <dsp:txXfrm>
        <a:off x="8642451" y="1609542"/>
        <a:ext cx="1657350" cy="102904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613517-BF1F-4F74-9C73-96C7A34A2562}">
      <dsp:nvSpPr>
        <dsp:cNvPr id="0" name=""/>
        <dsp:cNvSpPr/>
      </dsp:nvSpPr>
      <dsp:spPr>
        <a:xfrm>
          <a:off x="3532" y="1395826"/>
          <a:ext cx="1721380" cy="10930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FFDD65-DC90-47C6-B42C-6B6779D39EE4}">
      <dsp:nvSpPr>
        <dsp:cNvPr id="0" name=""/>
        <dsp:cNvSpPr/>
      </dsp:nvSpPr>
      <dsp:spPr>
        <a:xfrm>
          <a:off x="194797" y="1577527"/>
          <a:ext cx="1721380" cy="10930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400" kern="1200"/>
            <a:t>VLAN 10: IoT nettverk</a:t>
          </a:r>
          <a:endParaRPr lang="en-US" sz="1400" kern="1200"/>
        </a:p>
      </dsp:txBody>
      <dsp:txXfrm>
        <a:off x="226812" y="1609542"/>
        <a:ext cx="1657350" cy="1029046"/>
      </dsp:txXfrm>
    </dsp:sp>
    <dsp:sp modelId="{A83855E2-363A-447E-9A08-00D14DDF8BB4}">
      <dsp:nvSpPr>
        <dsp:cNvPr id="0" name=""/>
        <dsp:cNvSpPr/>
      </dsp:nvSpPr>
      <dsp:spPr>
        <a:xfrm>
          <a:off x="2107442" y="1395826"/>
          <a:ext cx="1721380" cy="10930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9E1BA3-9379-4896-AE4C-C94EDDF8A92A}">
      <dsp:nvSpPr>
        <dsp:cNvPr id="0" name=""/>
        <dsp:cNvSpPr/>
      </dsp:nvSpPr>
      <dsp:spPr>
        <a:xfrm>
          <a:off x="2298706" y="1577527"/>
          <a:ext cx="1721380" cy="10930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400" kern="1200"/>
            <a:t>VLAN 20: Ansattnettverk</a:t>
          </a:r>
          <a:endParaRPr lang="en-US" sz="1400" kern="1200"/>
        </a:p>
      </dsp:txBody>
      <dsp:txXfrm>
        <a:off x="2330721" y="1609542"/>
        <a:ext cx="1657350" cy="1029046"/>
      </dsp:txXfrm>
    </dsp:sp>
    <dsp:sp modelId="{D0E0CA34-40AA-4B80-A306-81DD30AF236A}">
      <dsp:nvSpPr>
        <dsp:cNvPr id="0" name=""/>
        <dsp:cNvSpPr/>
      </dsp:nvSpPr>
      <dsp:spPr>
        <a:xfrm>
          <a:off x="4211352" y="1395826"/>
          <a:ext cx="1721380" cy="10930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7F4072-CF7F-41E2-833D-B9DBEFB84BA1}">
      <dsp:nvSpPr>
        <dsp:cNvPr id="0" name=""/>
        <dsp:cNvSpPr/>
      </dsp:nvSpPr>
      <dsp:spPr>
        <a:xfrm>
          <a:off x="4402616" y="1577527"/>
          <a:ext cx="1721380" cy="10930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400" kern="1200"/>
            <a:t>VLAN 30: Elevnettverk</a:t>
          </a:r>
          <a:endParaRPr lang="en-US" sz="1400" kern="1200"/>
        </a:p>
      </dsp:txBody>
      <dsp:txXfrm>
        <a:off x="4434631" y="1609542"/>
        <a:ext cx="1657350" cy="1029046"/>
      </dsp:txXfrm>
    </dsp:sp>
    <dsp:sp modelId="{86A20A20-341C-46B7-832D-6C9AD30D9F52}">
      <dsp:nvSpPr>
        <dsp:cNvPr id="0" name=""/>
        <dsp:cNvSpPr/>
      </dsp:nvSpPr>
      <dsp:spPr>
        <a:xfrm>
          <a:off x="6315262" y="1395826"/>
          <a:ext cx="1721380" cy="10930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8E4F38-911B-462E-8F43-8E78C715A68B}">
      <dsp:nvSpPr>
        <dsp:cNvPr id="0" name=""/>
        <dsp:cNvSpPr/>
      </dsp:nvSpPr>
      <dsp:spPr>
        <a:xfrm>
          <a:off x="6506526" y="1577527"/>
          <a:ext cx="1721380" cy="10930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400" kern="1200"/>
            <a:t>VLAN 40: Gjestenettverk</a:t>
          </a:r>
          <a:endParaRPr lang="en-US" sz="1400" kern="1200"/>
        </a:p>
      </dsp:txBody>
      <dsp:txXfrm>
        <a:off x="6538541" y="1609542"/>
        <a:ext cx="1657350" cy="1029046"/>
      </dsp:txXfrm>
    </dsp:sp>
    <dsp:sp modelId="{B20E956F-B5E4-4E02-A98E-28907A7D3604}">
      <dsp:nvSpPr>
        <dsp:cNvPr id="0" name=""/>
        <dsp:cNvSpPr/>
      </dsp:nvSpPr>
      <dsp:spPr>
        <a:xfrm>
          <a:off x="8419172" y="1395826"/>
          <a:ext cx="1721380" cy="10930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0799D0-7C77-4F9B-BA3B-626CEDAB71D6}">
      <dsp:nvSpPr>
        <dsp:cNvPr id="0" name=""/>
        <dsp:cNvSpPr/>
      </dsp:nvSpPr>
      <dsp:spPr>
        <a:xfrm>
          <a:off x="8610436" y="1577527"/>
          <a:ext cx="1721380" cy="10930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400" kern="1200"/>
            <a:t>VLAN 50: Eksamensnettverk</a:t>
          </a:r>
          <a:endParaRPr lang="en-US" sz="1400" kern="1200"/>
        </a:p>
      </dsp:txBody>
      <dsp:txXfrm>
        <a:off x="8642451" y="1609542"/>
        <a:ext cx="1657350" cy="102904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AEE109-E382-4E5E-B1EF-25FADDFED989}">
      <dsp:nvSpPr>
        <dsp:cNvPr id="0" name=""/>
        <dsp:cNvSpPr/>
      </dsp:nvSpPr>
      <dsp:spPr>
        <a:xfrm>
          <a:off x="0" y="1418"/>
          <a:ext cx="10653579" cy="6955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900" kern="1200"/>
            <a:t>Info gis til elever og ansatte</a:t>
          </a:r>
          <a:endParaRPr lang="en-US" sz="2900" kern="1200"/>
        </a:p>
      </dsp:txBody>
      <dsp:txXfrm>
        <a:off x="33955" y="35373"/>
        <a:ext cx="10585669" cy="627655"/>
      </dsp:txXfrm>
    </dsp:sp>
    <dsp:sp modelId="{330989B4-649C-4BAF-A4E5-7CA02C06DEA6}">
      <dsp:nvSpPr>
        <dsp:cNvPr id="0" name=""/>
        <dsp:cNvSpPr/>
      </dsp:nvSpPr>
      <dsp:spPr>
        <a:xfrm>
          <a:off x="0" y="780503"/>
          <a:ext cx="10653579" cy="6955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900" kern="1200"/>
            <a:t>Logger kun nødvendig data (IP, tidspunkt, brukernavn)</a:t>
          </a:r>
          <a:endParaRPr lang="en-US" sz="2900" kern="1200"/>
        </a:p>
      </dsp:txBody>
      <dsp:txXfrm>
        <a:off x="33955" y="814458"/>
        <a:ext cx="10585669" cy="627655"/>
      </dsp:txXfrm>
    </dsp:sp>
    <dsp:sp modelId="{970DACC5-B719-47CE-9AEE-1B15BA338DBA}">
      <dsp:nvSpPr>
        <dsp:cNvPr id="0" name=""/>
        <dsp:cNvSpPr/>
      </dsp:nvSpPr>
      <dsp:spPr>
        <a:xfrm>
          <a:off x="0" y="1559588"/>
          <a:ext cx="10653579" cy="6955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900" kern="1200"/>
            <a:t>Maks 90 dagers lagring</a:t>
          </a:r>
          <a:endParaRPr lang="en-US" sz="2900" kern="1200"/>
        </a:p>
      </dsp:txBody>
      <dsp:txXfrm>
        <a:off x="33955" y="1593543"/>
        <a:ext cx="10585669" cy="627655"/>
      </dsp:txXfrm>
    </dsp:sp>
    <dsp:sp modelId="{A651BC2B-236F-4E6D-94FE-EC854AAE8533}">
      <dsp:nvSpPr>
        <dsp:cNvPr id="0" name=""/>
        <dsp:cNvSpPr/>
      </dsp:nvSpPr>
      <dsp:spPr>
        <a:xfrm>
          <a:off x="0" y="2338674"/>
          <a:ext cx="10653579" cy="6955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900" kern="1200"/>
            <a:t>Kun IKT-ansvarlig og rektor har tilgang</a:t>
          </a:r>
          <a:endParaRPr lang="en-US" sz="2900" kern="1200"/>
        </a:p>
      </dsp:txBody>
      <dsp:txXfrm>
        <a:off x="33955" y="2372629"/>
        <a:ext cx="10585669" cy="627655"/>
      </dsp:txXfrm>
    </dsp:sp>
    <dsp:sp modelId="{548B35BD-5900-4642-9271-A32C1A025836}">
      <dsp:nvSpPr>
        <dsp:cNvPr id="0" name=""/>
        <dsp:cNvSpPr/>
      </dsp:nvSpPr>
      <dsp:spPr>
        <a:xfrm>
          <a:off x="0" y="3117759"/>
          <a:ext cx="10653579" cy="6955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900" kern="1200"/>
            <a:t>Tofaktor og brannmur beskytter data</a:t>
          </a:r>
          <a:endParaRPr lang="en-US" sz="2900" kern="1200"/>
        </a:p>
      </dsp:txBody>
      <dsp:txXfrm>
        <a:off x="33955" y="3151714"/>
        <a:ext cx="10585669" cy="627655"/>
      </dsp:txXfrm>
    </dsp:sp>
    <dsp:sp modelId="{34A2E7EB-3EF4-46B3-823A-90F9D5D34816}">
      <dsp:nvSpPr>
        <dsp:cNvPr id="0" name=""/>
        <dsp:cNvSpPr/>
      </dsp:nvSpPr>
      <dsp:spPr>
        <a:xfrm>
          <a:off x="0" y="3896844"/>
          <a:ext cx="10653579" cy="6955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2900" kern="1200"/>
            <a:t>Dokumenterte rutiner og opplæring</a:t>
          </a:r>
          <a:endParaRPr lang="en-US" sz="2900" kern="1200"/>
        </a:p>
      </dsp:txBody>
      <dsp:txXfrm>
        <a:off x="33955" y="3930799"/>
        <a:ext cx="10585669" cy="62765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EC1CEF-54FE-4E26-8014-2B4AEF3FEAAC}">
      <dsp:nvSpPr>
        <dsp:cNvPr id="0" name=""/>
        <dsp:cNvSpPr/>
      </dsp:nvSpPr>
      <dsp:spPr>
        <a:xfrm>
          <a:off x="0" y="876778"/>
          <a:ext cx="6949440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4C864A-DF59-41FD-BFE1-5D499A25B56D}">
      <dsp:nvSpPr>
        <dsp:cNvPr id="0" name=""/>
        <dsp:cNvSpPr/>
      </dsp:nvSpPr>
      <dsp:spPr>
        <a:xfrm>
          <a:off x="347472" y="625858"/>
          <a:ext cx="4864608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3871" tIns="0" rIns="183871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700" kern="1200"/>
            <a:t>Aksesspunkt x8</a:t>
          </a:r>
          <a:endParaRPr lang="en-US" sz="1700" kern="1200"/>
        </a:p>
      </dsp:txBody>
      <dsp:txXfrm>
        <a:off x="371970" y="650356"/>
        <a:ext cx="4815612" cy="452844"/>
      </dsp:txXfrm>
    </dsp:sp>
    <dsp:sp modelId="{A29D09F9-FB61-405B-9704-9D8C2488FD40}">
      <dsp:nvSpPr>
        <dsp:cNvPr id="0" name=""/>
        <dsp:cNvSpPr/>
      </dsp:nvSpPr>
      <dsp:spPr>
        <a:xfrm>
          <a:off x="0" y="1647898"/>
          <a:ext cx="6949440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676FD4-2BE6-4757-9752-9BCBDF06A5BF}">
      <dsp:nvSpPr>
        <dsp:cNvPr id="0" name=""/>
        <dsp:cNvSpPr/>
      </dsp:nvSpPr>
      <dsp:spPr>
        <a:xfrm>
          <a:off x="347472" y="1396978"/>
          <a:ext cx="4864608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3871" tIns="0" rIns="183871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700" kern="1200"/>
            <a:t>Ethernet uttak x 14</a:t>
          </a:r>
          <a:endParaRPr lang="en-US" sz="1700" kern="1200"/>
        </a:p>
      </dsp:txBody>
      <dsp:txXfrm>
        <a:off x="371970" y="1421476"/>
        <a:ext cx="4815612" cy="452844"/>
      </dsp:txXfrm>
    </dsp:sp>
    <dsp:sp modelId="{ED7B61A4-A796-4879-A61A-C4C968D6568C}">
      <dsp:nvSpPr>
        <dsp:cNvPr id="0" name=""/>
        <dsp:cNvSpPr/>
      </dsp:nvSpPr>
      <dsp:spPr>
        <a:xfrm>
          <a:off x="0" y="2419019"/>
          <a:ext cx="6949440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122D18-C601-4902-A277-FCD6FBA921A6}">
      <dsp:nvSpPr>
        <dsp:cNvPr id="0" name=""/>
        <dsp:cNvSpPr/>
      </dsp:nvSpPr>
      <dsp:spPr>
        <a:xfrm>
          <a:off x="347472" y="2168098"/>
          <a:ext cx="4864608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3871" tIns="0" rIns="183871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700" kern="1200"/>
            <a:t>Ruter x1</a:t>
          </a:r>
          <a:endParaRPr lang="en-US" sz="1700" kern="1200"/>
        </a:p>
      </dsp:txBody>
      <dsp:txXfrm>
        <a:off x="371970" y="2192596"/>
        <a:ext cx="4815612" cy="452844"/>
      </dsp:txXfrm>
    </dsp:sp>
    <dsp:sp modelId="{CF309F29-3F35-4E8C-B0B9-F738F81D49B1}">
      <dsp:nvSpPr>
        <dsp:cNvPr id="0" name=""/>
        <dsp:cNvSpPr/>
      </dsp:nvSpPr>
      <dsp:spPr>
        <a:xfrm>
          <a:off x="0" y="3190138"/>
          <a:ext cx="6949440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10E83C-03F5-478D-96B4-E87832CE6B23}">
      <dsp:nvSpPr>
        <dsp:cNvPr id="0" name=""/>
        <dsp:cNvSpPr/>
      </dsp:nvSpPr>
      <dsp:spPr>
        <a:xfrm>
          <a:off x="347472" y="2939218"/>
          <a:ext cx="4864608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3871" tIns="0" rIns="183871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700" kern="1200"/>
            <a:t>UPS x1</a:t>
          </a:r>
          <a:endParaRPr lang="en-US" sz="1700" kern="1200"/>
        </a:p>
      </dsp:txBody>
      <dsp:txXfrm>
        <a:off x="371970" y="2963716"/>
        <a:ext cx="4815612" cy="452844"/>
      </dsp:txXfrm>
    </dsp:sp>
    <dsp:sp modelId="{50239F41-3889-4396-A2E7-A0D1B780969C}">
      <dsp:nvSpPr>
        <dsp:cNvPr id="0" name=""/>
        <dsp:cNvSpPr/>
      </dsp:nvSpPr>
      <dsp:spPr>
        <a:xfrm>
          <a:off x="0" y="3961259"/>
          <a:ext cx="6949440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9D7DEC-95B5-4685-AD38-880BB47FDF5D}">
      <dsp:nvSpPr>
        <dsp:cNvPr id="0" name=""/>
        <dsp:cNvSpPr/>
      </dsp:nvSpPr>
      <dsp:spPr>
        <a:xfrm>
          <a:off x="347472" y="3710339"/>
          <a:ext cx="4864608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3871" tIns="0" rIns="183871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700" kern="1200"/>
            <a:t>Server med unifi controller og brannmur x1</a:t>
          </a:r>
          <a:endParaRPr lang="en-US" sz="1700" kern="1200"/>
        </a:p>
      </dsp:txBody>
      <dsp:txXfrm>
        <a:off x="371970" y="3734837"/>
        <a:ext cx="4815612" cy="452844"/>
      </dsp:txXfrm>
    </dsp:sp>
    <dsp:sp modelId="{1B0B974D-26FA-4239-AF7A-DF936AC546D5}">
      <dsp:nvSpPr>
        <dsp:cNvPr id="0" name=""/>
        <dsp:cNvSpPr/>
      </dsp:nvSpPr>
      <dsp:spPr>
        <a:xfrm>
          <a:off x="0" y="4732378"/>
          <a:ext cx="6949440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425846-4BB7-4741-9FAB-886513BE0717}">
      <dsp:nvSpPr>
        <dsp:cNvPr id="0" name=""/>
        <dsp:cNvSpPr/>
      </dsp:nvSpPr>
      <dsp:spPr>
        <a:xfrm>
          <a:off x="347472" y="4481458"/>
          <a:ext cx="4864608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3871" tIns="0" rIns="183871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700" kern="1200" dirty="0"/>
            <a:t>Svitsj med POE mulighet x3 </a:t>
          </a:r>
          <a:endParaRPr lang="en-US" sz="1700" kern="1200" dirty="0"/>
        </a:p>
      </dsp:txBody>
      <dsp:txXfrm>
        <a:off x="371970" y="4505956"/>
        <a:ext cx="4815612" cy="45284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BD85C0-B5E8-4F85-AFE4-55157F2303B8}">
      <dsp:nvSpPr>
        <dsp:cNvPr id="0" name=""/>
        <dsp:cNvSpPr/>
      </dsp:nvSpPr>
      <dsp:spPr>
        <a:xfrm>
          <a:off x="649508" y="1250350"/>
          <a:ext cx="1059006" cy="105900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FC347D-DCF8-4D40-96FE-42B967525B71}">
      <dsp:nvSpPr>
        <dsp:cNvPr id="0" name=""/>
        <dsp:cNvSpPr/>
      </dsp:nvSpPr>
      <dsp:spPr>
        <a:xfrm>
          <a:off x="2338" y="2623477"/>
          <a:ext cx="235334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500" kern="1200"/>
            <a:t>Nettverksløsningen støtter over 800 brukere daglig</a:t>
          </a:r>
          <a:endParaRPr lang="en-US" sz="1500" kern="1200"/>
        </a:p>
      </dsp:txBody>
      <dsp:txXfrm>
        <a:off x="2338" y="2623477"/>
        <a:ext cx="2353348" cy="720000"/>
      </dsp:txXfrm>
    </dsp:sp>
    <dsp:sp modelId="{245BE3E7-7ABD-42B3-A348-990C23FC5E42}">
      <dsp:nvSpPr>
        <dsp:cNvPr id="0" name=""/>
        <dsp:cNvSpPr/>
      </dsp:nvSpPr>
      <dsp:spPr>
        <a:xfrm>
          <a:off x="3414693" y="1250350"/>
          <a:ext cx="1059006" cy="105900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247367-DAF4-469B-9C33-F08DA1145E21}">
      <dsp:nvSpPr>
        <dsp:cNvPr id="0" name=""/>
        <dsp:cNvSpPr/>
      </dsp:nvSpPr>
      <dsp:spPr>
        <a:xfrm>
          <a:off x="2767522" y="2623477"/>
          <a:ext cx="235334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500" kern="1200"/>
            <a:t>Bruk av VLAN og brannmur sikrer trygg og effektiv bruk</a:t>
          </a:r>
          <a:endParaRPr lang="en-US" sz="1500" kern="1200"/>
        </a:p>
      </dsp:txBody>
      <dsp:txXfrm>
        <a:off x="2767522" y="2623477"/>
        <a:ext cx="2353348" cy="720000"/>
      </dsp:txXfrm>
    </dsp:sp>
    <dsp:sp modelId="{0949EC94-F437-4BEE-9B28-BA1C54152171}">
      <dsp:nvSpPr>
        <dsp:cNvPr id="0" name=""/>
        <dsp:cNvSpPr/>
      </dsp:nvSpPr>
      <dsp:spPr>
        <a:xfrm>
          <a:off x="6179878" y="1250350"/>
          <a:ext cx="1059006" cy="105900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03BD66-D9B7-40AA-892B-05841AABB532}">
      <dsp:nvSpPr>
        <dsp:cNvPr id="0" name=""/>
        <dsp:cNvSpPr/>
      </dsp:nvSpPr>
      <dsp:spPr>
        <a:xfrm>
          <a:off x="5532707" y="2623477"/>
          <a:ext cx="235334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500" kern="1200"/>
            <a:t>Trådløst og kablet nettverk dekker hele området</a:t>
          </a:r>
          <a:endParaRPr lang="en-US" sz="1500" kern="1200"/>
        </a:p>
      </dsp:txBody>
      <dsp:txXfrm>
        <a:off x="5532707" y="2623477"/>
        <a:ext cx="2353348" cy="720000"/>
      </dsp:txXfrm>
    </dsp:sp>
    <dsp:sp modelId="{46368F2F-C2E6-423F-A635-4E25F2517A8D}">
      <dsp:nvSpPr>
        <dsp:cNvPr id="0" name=""/>
        <dsp:cNvSpPr/>
      </dsp:nvSpPr>
      <dsp:spPr>
        <a:xfrm>
          <a:off x="8945063" y="1250350"/>
          <a:ext cx="1059006" cy="105900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6033F7-F319-475F-9B57-BD2B6193AE14}">
      <dsp:nvSpPr>
        <dsp:cNvPr id="0" name=""/>
        <dsp:cNvSpPr/>
      </dsp:nvSpPr>
      <dsp:spPr>
        <a:xfrm>
          <a:off x="8297892" y="2623477"/>
          <a:ext cx="235334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b-NO" sz="1500" kern="1200"/>
            <a:t>Klar for videre vekst og utvikling</a:t>
          </a:r>
          <a:endParaRPr lang="en-US" sz="1500" kern="1200"/>
        </a:p>
      </dsp:txBody>
      <dsp:txXfrm>
        <a:off x="8297892" y="2623477"/>
        <a:ext cx="2353348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A1FB56-8C6B-4806-8DEA-C556393E0809}" type="datetimeFigureOut">
              <a:rPr lang="nb-NO" smtClean="0"/>
              <a:t>12.06.2025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A230C5-AE37-495E-8688-D93F06C602BE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282978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5D4692-49A7-79FE-B28D-9AD3FC0C65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>
            <a:extLst>
              <a:ext uri="{FF2B5EF4-FFF2-40B4-BE49-F238E27FC236}">
                <a16:creationId xmlns:a16="http://schemas.microsoft.com/office/drawing/2014/main" id="{D688D040-B04D-74F9-CF2D-EAB119B7A76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>
            <a:extLst>
              <a:ext uri="{FF2B5EF4-FFF2-40B4-BE49-F238E27FC236}">
                <a16:creationId xmlns:a16="http://schemas.microsoft.com/office/drawing/2014/main" id="{FD793FE4-A863-B2A9-9287-29CADAD248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nb-NO" dirty="0"/>
              <a:t>Dette er mitt løsnings forslaget på internettproblemet til </a:t>
            </a:r>
            <a:r>
              <a:rPr lang="nb-NO" dirty="0" err="1"/>
              <a:t>skogvika</a:t>
            </a:r>
            <a:r>
              <a:rPr lang="nb-NO" dirty="0"/>
              <a:t> VGS</a:t>
            </a:r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5B940D66-A62A-FFCE-1923-D277A50913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A230C5-AE37-495E-8688-D93F06C602BE}" type="slidenum">
              <a:rPr lang="nb-NO" smtClean="0"/>
              <a:t>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305334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A230C5-AE37-495E-8688-D93F06C602BE}" type="slidenum">
              <a:rPr lang="nb-NO" smtClean="0"/>
              <a:t>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849465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317733-20D6-7635-EA99-4229EB2268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>
            <a:extLst>
              <a:ext uri="{FF2B5EF4-FFF2-40B4-BE49-F238E27FC236}">
                <a16:creationId xmlns:a16="http://schemas.microsoft.com/office/drawing/2014/main" id="{BB8B3734-A937-7666-0CF2-FD136F24DAC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>
            <a:extLst>
              <a:ext uri="{FF2B5EF4-FFF2-40B4-BE49-F238E27FC236}">
                <a16:creationId xmlns:a16="http://schemas.microsoft.com/office/drawing/2014/main" id="{ACA6FE49-B7FA-7D72-739B-9709F6CCB0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nb-NO" dirty="0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8AFCDEDA-2AB7-1F84-460B-A554E69049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A230C5-AE37-495E-8688-D93F06C602BE}" type="slidenum">
              <a:rPr lang="nb-NO" smtClean="0"/>
              <a:t>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5162561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b="1" dirty="0"/>
              <a:t>Informasjon til brukerne:</a:t>
            </a:r>
            <a:br>
              <a:rPr lang="nb-NO" dirty="0"/>
            </a:br>
            <a:r>
              <a:rPr lang="nb-NO" dirty="0"/>
              <a:t>– Både elever og ansatte informeres tydelig om hva som logges og hvorfor.</a:t>
            </a:r>
            <a:br>
              <a:rPr lang="nb-NO" dirty="0"/>
            </a:br>
            <a:r>
              <a:rPr lang="nb-NO" dirty="0"/>
              <a:t>– Dette gjøres skriftlig ved skolestart og via skolens nettsider.</a:t>
            </a:r>
            <a:br>
              <a:rPr lang="nb-NO" dirty="0"/>
            </a:br>
            <a:r>
              <a:rPr lang="nb-NO" dirty="0"/>
              <a:t>– Vi er åpne om formål og lagring for å være i tråd med GDPR.</a:t>
            </a:r>
          </a:p>
          <a:p>
            <a:r>
              <a:rPr lang="nb-NO" b="1" dirty="0"/>
              <a:t>Minimal datainnsamling:</a:t>
            </a:r>
            <a:br>
              <a:rPr lang="nb-NO" dirty="0"/>
            </a:br>
            <a:r>
              <a:rPr lang="nb-NO" dirty="0"/>
              <a:t>– Vi samler kun det som er nødvendig for å sikre nettverket, som IP-adresse, tidspunkt, brukernavn.</a:t>
            </a:r>
            <a:br>
              <a:rPr lang="nb-NO" dirty="0"/>
            </a:br>
            <a:r>
              <a:rPr lang="nb-NO" dirty="0"/>
              <a:t>– Vi logger ikke private filer, meldinger, eller sensitive data – kun tekniske opplysninger.</a:t>
            </a:r>
          </a:p>
          <a:p>
            <a:r>
              <a:rPr lang="nb-NO" b="1" dirty="0"/>
              <a:t>Lagringsbegrensning:</a:t>
            </a:r>
            <a:br>
              <a:rPr lang="nb-NO" dirty="0"/>
            </a:br>
            <a:r>
              <a:rPr lang="nb-NO" dirty="0"/>
              <a:t>– Logger lagres maks i 90 dager og slettes automatisk.</a:t>
            </a:r>
            <a:br>
              <a:rPr lang="nb-NO" dirty="0"/>
            </a:br>
            <a:r>
              <a:rPr lang="nb-NO" dirty="0"/>
              <a:t>– Ved spesielle hendelser (f.eks. regelbrudd), kan logger lagres lenger – men dette må dokumenteres og vurderes.</a:t>
            </a:r>
          </a:p>
          <a:p>
            <a:r>
              <a:rPr lang="nb-NO" b="1" dirty="0"/>
              <a:t>Sikker tilgang og beskyttelse:</a:t>
            </a:r>
            <a:br>
              <a:rPr lang="nb-NO" dirty="0"/>
            </a:br>
            <a:r>
              <a:rPr lang="nb-NO" dirty="0"/>
              <a:t>– Kun IKT-ansvarlig og rektor har tilgang til loggdata.</a:t>
            </a:r>
            <a:br>
              <a:rPr lang="nb-NO" dirty="0"/>
            </a:br>
            <a:r>
              <a:rPr lang="nb-NO" dirty="0"/>
              <a:t>– Vi bruker passordbeskyttelse, </a:t>
            </a:r>
            <a:r>
              <a:rPr lang="nb-NO" dirty="0" err="1"/>
              <a:t>tofaktor</a:t>
            </a:r>
            <a:r>
              <a:rPr lang="nb-NO" dirty="0"/>
              <a:t>-autentisering, og brannmur for å beskytte dataene.</a:t>
            </a:r>
            <a:br>
              <a:rPr lang="nb-NO" dirty="0"/>
            </a:br>
            <a:r>
              <a:rPr lang="nb-NO" dirty="0"/>
              <a:t>– Dette hindrer uautorisert innsyn.</a:t>
            </a:r>
          </a:p>
          <a:p>
            <a:r>
              <a:rPr lang="nb-NO" b="1" dirty="0"/>
              <a:t>Dokumenterte rutiner og ansvar:</a:t>
            </a:r>
            <a:br>
              <a:rPr lang="nb-NO" dirty="0"/>
            </a:br>
            <a:r>
              <a:rPr lang="nb-NO" dirty="0"/>
              <a:t>– Vi har interne rutiner for hvordan data skal behandles, slettes og beskyttes.</a:t>
            </a:r>
            <a:br>
              <a:rPr lang="nb-NO" dirty="0"/>
            </a:br>
            <a:r>
              <a:rPr lang="nb-NO" dirty="0"/>
              <a:t>– Ved et tilsyn fra f.eks. Datatilsynet kan vi dokumentere at vi følger regelverket.</a:t>
            </a:r>
            <a:br>
              <a:rPr lang="nb-NO" dirty="0"/>
            </a:br>
            <a:r>
              <a:rPr lang="nb-NO" dirty="0"/>
              <a:t>– IKT-ansatte får opplæring i personvern og informasjonssikkerhet.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A230C5-AE37-495E-8688-D93F06C602BE}" type="slidenum">
              <a:rPr lang="nb-NO" smtClean="0"/>
              <a:t>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934523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b-NO" dirty="0"/>
              <a:t>UPS=Uninterruptible Power Supply</a:t>
            </a:r>
            <a:br>
              <a:rPr lang="nb-NO" dirty="0"/>
            </a:br>
            <a:r>
              <a:rPr lang="nb-NO" dirty="0"/>
              <a:t>POE=Power over Ethernet </a:t>
            </a:r>
          </a:p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A230C5-AE37-495E-8688-D93F06C602BE}" type="slidenum">
              <a:rPr lang="nb-NO" smtClean="0"/>
              <a:t>9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542856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A230C5-AE37-495E-8688-D93F06C602BE}" type="slidenum">
              <a:rPr lang="nb-NO" smtClean="0"/>
              <a:t>11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50190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FA71-3A18-48C0-980F-4B68F7F63042}" type="datetime1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391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1680898"/>
            <a:ext cx="10515600" cy="44960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4EDB3-C0E8-45F8-9E1D-1B6C8D1880C0}" type="datetime1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077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4888" y="578497"/>
            <a:ext cx="2047037" cy="55984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78497"/>
            <a:ext cx="8796688" cy="55984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0EC4B-54ED-4041-B552-9BA760FA3DBA}" type="datetime1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697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210E-201E-4473-82AC-2466F5386C38}" type="datetime1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150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</p:spPr>
        <p:txBody>
          <a:bodyPr anchor="t">
            <a:norm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EA198-6CAB-4B8F-B93F-1F9C8C4B6CE7}" type="datetime1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687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6041F-4525-44D5-AA4F-332294BF1F56}" type="datetime1">
              <a:rPr lang="en-US" smtClean="0"/>
              <a:t>6/12/2025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058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86894"/>
            <a:ext cx="5183189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7091-BBDF-4EB9-BA6B-2BB67AC4FC0F}" type="datetime1">
              <a:rPr lang="en-US" smtClean="0"/>
              <a:t>6/12/2025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828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B226B-77A6-410C-9796-083F278E0125}" type="datetime1">
              <a:rPr lang="en-US" smtClean="0"/>
              <a:t>6/12/2025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212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578B-D289-4C40-8593-3D356C49DA58}" type="datetime1">
              <a:rPr lang="en-US" smtClean="0"/>
              <a:t>6/12/2025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766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6"/>
            <a:ext cx="627974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FAE3-14DB-48A7-A80F-80DDB072CE3D}" type="datetime1">
              <a:rPr lang="en-US" smtClean="0"/>
              <a:t>6/12/2025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157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657103"/>
            <a:ext cx="6483687" cy="555590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5EAEF-6478-4102-8F5D-A5FE9FC97ACB}" type="datetime1">
              <a:rPr lang="en-US" smtClean="0"/>
              <a:t>6/12/2025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372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7F45AC6-C491-4585-A584-9CE2AF7D5500}" type="datetime1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328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89" r:id="rId6"/>
    <p:sldLayoutId id="2147483685" r:id="rId7"/>
    <p:sldLayoutId id="2147483686" r:id="rId8"/>
    <p:sldLayoutId id="2147483687" r:id="rId9"/>
    <p:sldLayoutId id="2147483688" r:id="rId10"/>
    <p:sldLayoutId id="214748369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6D1D9C5-C2A7-31C2-8C25-3CCDDB1755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5E5473D2-DD46-DFAF-84EC-264D6CE58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tel 5">
            <a:extLst>
              <a:ext uri="{FF2B5EF4-FFF2-40B4-BE49-F238E27FC236}">
                <a16:creationId xmlns:a16="http://schemas.microsoft.com/office/drawing/2014/main" id="{23DEEB51-57D0-73EC-7924-AF212C9A8D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3394" y="1585762"/>
            <a:ext cx="3788767" cy="2811737"/>
          </a:xfrm>
        </p:spPr>
        <p:txBody>
          <a:bodyPr>
            <a:normAutofit/>
          </a:bodyPr>
          <a:lstStyle/>
          <a:p>
            <a:pPr algn="l"/>
            <a:r>
              <a:rPr lang="nb-NO" sz="3400"/>
              <a:t>Internettløsning Skogvika VGS</a:t>
            </a:r>
          </a:p>
        </p:txBody>
      </p:sp>
      <p:sp>
        <p:nvSpPr>
          <p:cNvPr id="7" name="Undertittel 6">
            <a:extLst>
              <a:ext uri="{FF2B5EF4-FFF2-40B4-BE49-F238E27FC236}">
                <a16:creationId xmlns:a16="http://schemas.microsoft.com/office/drawing/2014/main" id="{F86C0C6D-3AF5-F0D0-2898-1BC65960D1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3395" y="4524046"/>
            <a:ext cx="3614857" cy="1319951"/>
          </a:xfrm>
        </p:spPr>
        <p:txBody>
          <a:bodyPr>
            <a:normAutofit/>
          </a:bodyPr>
          <a:lstStyle/>
          <a:p>
            <a:pPr algn="l"/>
            <a:r>
              <a:rPr lang="nb-NO"/>
              <a:t>Av Filip Andres Fosser</a:t>
            </a:r>
          </a:p>
        </p:txBody>
      </p:sp>
      <p:pic>
        <p:nvPicPr>
          <p:cNvPr id="5" name="Bilde 4" descr="Et bilde som inneholder diagram, sketch, tekst, plan&#10;&#10;KI-generert innhold kan være feil.">
            <a:extLst>
              <a:ext uri="{FF2B5EF4-FFF2-40B4-BE49-F238E27FC236}">
                <a16:creationId xmlns:a16="http://schemas.microsoft.com/office/drawing/2014/main" id="{0AC7A8EF-94AD-115F-3802-166963FF00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" r="15934" b="-2"/>
          <a:stretch>
            <a:fillRect/>
          </a:stretch>
        </p:blipFill>
        <p:spPr>
          <a:xfrm>
            <a:off x="2" y="10"/>
            <a:ext cx="7367752" cy="6857990"/>
          </a:xfrm>
          <a:prstGeom prst="rect">
            <a:avLst/>
          </a:prstGeom>
        </p:spPr>
      </p:pic>
      <p:grpSp>
        <p:nvGrpSpPr>
          <p:cNvPr id="72" name="Gruppe 71">
            <a:extLst>
              <a:ext uri="{FF2B5EF4-FFF2-40B4-BE49-F238E27FC236}">
                <a16:creationId xmlns:a16="http://schemas.microsoft.com/office/drawing/2014/main" id="{598F547E-38B3-0046-0269-15D917808CC1}"/>
              </a:ext>
            </a:extLst>
          </p:cNvPr>
          <p:cNvGrpSpPr/>
          <p:nvPr/>
        </p:nvGrpSpPr>
        <p:grpSpPr>
          <a:xfrm>
            <a:off x="12521907" y="0"/>
            <a:ext cx="4471414" cy="4880680"/>
            <a:chOff x="4156120" y="233538"/>
            <a:chExt cx="4471414" cy="4880680"/>
          </a:xfrm>
        </p:grpSpPr>
        <p:sp>
          <p:nvSpPr>
            <p:cNvPr id="73" name="Ellipse 72">
              <a:extLst>
                <a:ext uri="{FF2B5EF4-FFF2-40B4-BE49-F238E27FC236}">
                  <a16:creationId xmlns:a16="http://schemas.microsoft.com/office/drawing/2014/main" id="{A0A6D77E-21FF-C658-C62C-C2575AF160F8}"/>
                </a:ext>
              </a:extLst>
            </p:cNvPr>
            <p:cNvSpPr/>
            <p:nvPr/>
          </p:nvSpPr>
          <p:spPr>
            <a:xfrm>
              <a:off x="7504208" y="4883643"/>
              <a:ext cx="145473" cy="135082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cxnSp>
          <p:nvCxnSpPr>
            <p:cNvPr id="74" name="Rett linje 73">
              <a:extLst>
                <a:ext uri="{FF2B5EF4-FFF2-40B4-BE49-F238E27FC236}">
                  <a16:creationId xmlns:a16="http://schemas.microsoft.com/office/drawing/2014/main" id="{D980F680-F437-8FE5-3468-B00C5556BA44}"/>
                </a:ext>
              </a:extLst>
            </p:cNvPr>
            <p:cNvCxnSpPr>
              <a:cxnSpLocks/>
            </p:cNvCxnSpPr>
            <p:nvPr/>
          </p:nvCxnSpPr>
          <p:spPr>
            <a:xfrm>
              <a:off x="6410024" y="2009640"/>
              <a:ext cx="0" cy="1038809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Rett linje 74">
              <a:extLst>
                <a:ext uri="{FF2B5EF4-FFF2-40B4-BE49-F238E27FC236}">
                  <a16:creationId xmlns:a16="http://schemas.microsoft.com/office/drawing/2014/main" id="{5CC35311-7E27-850C-66A9-41EAC2E33B98}"/>
                </a:ext>
              </a:extLst>
            </p:cNvPr>
            <p:cNvCxnSpPr>
              <a:cxnSpLocks/>
            </p:cNvCxnSpPr>
            <p:nvPr/>
          </p:nvCxnSpPr>
          <p:spPr>
            <a:xfrm>
              <a:off x="6410024" y="3040931"/>
              <a:ext cx="604869" cy="159864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Rett linje 75">
              <a:extLst>
                <a:ext uri="{FF2B5EF4-FFF2-40B4-BE49-F238E27FC236}">
                  <a16:creationId xmlns:a16="http://schemas.microsoft.com/office/drawing/2014/main" id="{2E8D28E5-7713-2CE1-4162-DFFF1CB9FBA9}"/>
                </a:ext>
              </a:extLst>
            </p:cNvPr>
            <p:cNvCxnSpPr>
              <a:cxnSpLocks/>
            </p:cNvCxnSpPr>
            <p:nvPr/>
          </p:nvCxnSpPr>
          <p:spPr>
            <a:xfrm>
              <a:off x="7014893" y="4639575"/>
              <a:ext cx="462179" cy="46063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Ellipse 76">
              <a:extLst>
                <a:ext uri="{FF2B5EF4-FFF2-40B4-BE49-F238E27FC236}">
                  <a16:creationId xmlns:a16="http://schemas.microsoft.com/office/drawing/2014/main" id="{5E01A3B0-5269-4C68-3667-A8A9C9CAE8E6}"/>
                </a:ext>
              </a:extLst>
            </p:cNvPr>
            <p:cNvSpPr/>
            <p:nvPr/>
          </p:nvSpPr>
          <p:spPr>
            <a:xfrm>
              <a:off x="6086465" y="1913637"/>
              <a:ext cx="121720" cy="12639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cxnSp>
          <p:nvCxnSpPr>
            <p:cNvPr id="78" name="Rett linje 77">
              <a:extLst>
                <a:ext uri="{FF2B5EF4-FFF2-40B4-BE49-F238E27FC236}">
                  <a16:creationId xmlns:a16="http://schemas.microsoft.com/office/drawing/2014/main" id="{FB5319AA-165C-046F-77A9-749C6A4AF4A3}"/>
                </a:ext>
              </a:extLst>
            </p:cNvPr>
            <p:cNvCxnSpPr>
              <a:cxnSpLocks/>
            </p:cNvCxnSpPr>
            <p:nvPr/>
          </p:nvCxnSpPr>
          <p:spPr>
            <a:xfrm>
              <a:off x="5356520" y="2076141"/>
              <a:ext cx="0" cy="96479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Rett linje 78">
              <a:extLst>
                <a:ext uri="{FF2B5EF4-FFF2-40B4-BE49-F238E27FC236}">
                  <a16:creationId xmlns:a16="http://schemas.microsoft.com/office/drawing/2014/main" id="{05BA3CA5-3EDF-88B3-3B1E-79E55D3F60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45886" y="2076141"/>
              <a:ext cx="1701177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Rett linje 79">
              <a:extLst>
                <a:ext uri="{FF2B5EF4-FFF2-40B4-BE49-F238E27FC236}">
                  <a16:creationId xmlns:a16="http://schemas.microsoft.com/office/drawing/2014/main" id="{A7BE1B2F-F20E-15CF-A1F5-9D864296804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902561" y="1032028"/>
              <a:ext cx="18212" cy="102349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Rett linje 80">
              <a:extLst>
                <a:ext uri="{FF2B5EF4-FFF2-40B4-BE49-F238E27FC236}">
                  <a16:creationId xmlns:a16="http://schemas.microsoft.com/office/drawing/2014/main" id="{036EED72-59B4-DF4C-0186-5B33CC81CEF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232319" y="1025315"/>
              <a:ext cx="670242" cy="671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Rett linje 81">
              <a:extLst>
                <a:ext uri="{FF2B5EF4-FFF2-40B4-BE49-F238E27FC236}">
                  <a16:creationId xmlns:a16="http://schemas.microsoft.com/office/drawing/2014/main" id="{3D230172-6FDF-ED51-E7BA-F4EF51DE9338}"/>
                </a:ext>
              </a:extLst>
            </p:cNvPr>
            <p:cNvCxnSpPr>
              <a:cxnSpLocks/>
            </p:cNvCxnSpPr>
            <p:nvPr/>
          </p:nvCxnSpPr>
          <p:spPr>
            <a:xfrm>
              <a:off x="6208185" y="2002122"/>
              <a:ext cx="201839" cy="1939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Rett linje 82">
              <a:extLst>
                <a:ext uri="{FF2B5EF4-FFF2-40B4-BE49-F238E27FC236}">
                  <a16:creationId xmlns:a16="http://schemas.microsoft.com/office/drawing/2014/main" id="{9D212104-6E27-59B4-5FE0-EA53F7AA08D7}"/>
                </a:ext>
              </a:extLst>
            </p:cNvPr>
            <p:cNvCxnSpPr>
              <a:cxnSpLocks/>
              <a:endCxn id="73" idx="7"/>
            </p:cNvCxnSpPr>
            <p:nvPr/>
          </p:nvCxnSpPr>
          <p:spPr>
            <a:xfrm flipH="1">
              <a:off x="7628377" y="4654196"/>
              <a:ext cx="85086" cy="249229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Rett linje 83">
              <a:extLst>
                <a:ext uri="{FF2B5EF4-FFF2-40B4-BE49-F238E27FC236}">
                  <a16:creationId xmlns:a16="http://schemas.microsoft.com/office/drawing/2014/main" id="{4591EB23-8B22-BED2-3465-7D9485D36BE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01991" y="3851726"/>
              <a:ext cx="742376" cy="50503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Ellipse 84">
              <a:extLst>
                <a:ext uri="{FF2B5EF4-FFF2-40B4-BE49-F238E27FC236}">
                  <a16:creationId xmlns:a16="http://schemas.microsoft.com/office/drawing/2014/main" id="{36BF367D-175C-3BC9-C6FE-B6CF661B6591}"/>
                </a:ext>
              </a:extLst>
            </p:cNvPr>
            <p:cNvSpPr/>
            <p:nvPr/>
          </p:nvSpPr>
          <p:spPr>
            <a:xfrm>
              <a:off x="7419154" y="4790364"/>
              <a:ext cx="145473" cy="157265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6" name="Ellipse 85">
              <a:extLst>
                <a:ext uri="{FF2B5EF4-FFF2-40B4-BE49-F238E27FC236}">
                  <a16:creationId xmlns:a16="http://schemas.microsoft.com/office/drawing/2014/main" id="{6A5EC813-0BB7-1BF8-3121-6730D62C52AD}"/>
                </a:ext>
              </a:extLst>
            </p:cNvPr>
            <p:cNvSpPr/>
            <p:nvPr/>
          </p:nvSpPr>
          <p:spPr>
            <a:xfrm>
              <a:off x="5751488" y="2451651"/>
              <a:ext cx="212666" cy="193428"/>
            </a:xfrm>
            <a:prstGeom prst="ellipse">
              <a:avLst/>
            </a:prstGeom>
            <a:solidFill>
              <a:srgbClr val="002060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7" name="Ellipse 86">
              <a:extLst>
                <a:ext uri="{FF2B5EF4-FFF2-40B4-BE49-F238E27FC236}">
                  <a16:creationId xmlns:a16="http://schemas.microsoft.com/office/drawing/2014/main" id="{7DD46329-A8C1-55F0-4664-F70B258A6091}"/>
                </a:ext>
              </a:extLst>
            </p:cNvPr>
            <p:cNvSpPr/>
            <p:nvPr/>
          </p:nvSpPr>
          <p:spPr>
            <a:xfrm>
              <a:off x="8338668" y="4087911"/>
              <a:ext cx="212666" cy="193428"/>
            </a:xfrm>
            <a:prstGeom prst="ellipse">
              <a:avLst/>
            </a:prstGeom>
            <a:solidFill>
              <a:srgbClr val="002060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8" name="Ellipse 87">
              <a:extLst>
                <a:ext uri="{FF2B5EF4-FFF2-40B4-BE49-F238E27FC236}">
                  <a16:creationId xmlns:a16="http://schemas.microsoft.com/office/drawing/2014/main" id="{8BD5B32A-470A-965D-7134-A74AEC9603D5}"/>
                </a:ext>
              </a:extLst>
            </p:cNvPr>
            <p:cNvSpPr/>
            <p:nvPr/>
          </p:nvSpPr>
          <p:spPr>
            <a:xfrm>
              <a:off x="7960230" y="1096183"/>
              <a:ext cx="212666" cy="193428"/>
            </a:xfrm>
            <a:prstGeom prst="ellipse">
              <a:avLst/>
            </a:prstGeom>
            <a:solidFill>
              <a:srgbClr val="002060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89" name="Ellipse 88">
              <a:extLst>
                <a:ext uri="{FF2B5EF4-FFF2-40B4-BE49-F238E27FC236}">
                  <a16:creationId xmlns:a16="http://schemas.microsoft.com/office/drawing/2014/main" id="{6BB7D6D2-1B91-1A1E-3551-56C050EFCD70}"/>
                </a:ext>
              </a:extLst>
            </p:cNvPr>
            <p:cNvSpPr/>
            <p:nvPr/>
          </p:nvSpPr>
          <p:spPr>
            <a:xfrm>
              <a:off x="6802227" y="1720209"/>
              <a:ext cx="212666" cy="193428"/>
            </a:xfrm>
            <a:prstGeom prst="ellipse">
              <a:avLst/>
            </a:prstGeom>
            <a:solidFill>
              <a:srgbClr val="002060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0" name="Ellipse 89">
              <a:extLst>
                <a:ext uri="{FF2B5EF4-FFF2-40B4-BE49-F238E27FC236}">
                  <a16:creationId xmlns:a16="http://schemas.microsoft.com/office/drawing/2014/main" id="{B706BD16-71FC-D5C7-C5A6-5F73E1D0CD81}"/>
                </a:ext>
              </a:extLst>
            </p:cNvPr>
            <p:cNvSpPr/>
            <p:nvPr/>
          </p:nvSpPr>
          <p:spPr>
            <a:xfrm>
              <a:off x="7370505" y="3335645"/>
              <a:ext cx="212666" cy="193428"/>
            </a:xfrm>
            <a:prstGeom prst="ellipse">
              <a:avLst/>
            </a:prstGeom>
            <a:solidFill>
              <a:srgbClr val="002060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1" name="Ellipse 90">
              <a:extLst>
                <a:ext uri="{FF2B5EF4-FFF2-40B4-BE49-F238E27FC236}">
                  <a16:creationId xmlns:a16="http://schemas.microsoft.com/office/drawing/2014/main" id="{298950FE-30D9-B40F-5E52-E0AAD5D23B5C}"/>
                </a:ext>
              </a:extLst>
            </p:cNvPr>
            <p:cNvSpPr/>
            <p:nvPr/>
          </p:nvSpPr>
          <p:spPr>
            <a:xfrm>
              <a:off x="6905697" y="233538"/>
              <a:ext cx="212666" cy="193428"/>
            </a:xfrm>
            <a:prstGeom prst="ellipse">
              <a:avLst/>
            </a:prstGeom>
            <a:solidFill>
              <a:srgbClr val="002060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2" name="Ellipse 91">
              <a:extLst>
                <a:ext uri="{FF2B5EF4-FFF2-40B4-BE49-F238E27FC236}">
                  <a16:creationId xmlns:a16="http://schemas.microsoft.com/office/drawing/2014/main" id="{0517180A-869D-F5D9-1D3A-AD30813CA54F}"/>
                </a:ext>
              </a:extLst>
            </p:cNvPr>
            <p:cNvSpPr/>
            <p:nvPr/>
          </p:nvSpPr>
          <p:spPr>
            <a:xfrm>
              <a:off x="7254297" y="1169535"/>
              <a:ext cx="117695" cy="12445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cxnSp>
          <p:nvCxnSpPr>
            <p:cNvPr id="93" name="Rett linje 92">
              <a:extLst>
                <a:ext uri="{FF2B5EF4-FFF2-40B4-BE49-F238E27FC236}">
                  <a16:creationId xmlns:a16="http://schemas.microsoft.com/office/drawing/2014/main" id="{69140A92-06A2-AED9-63FE-81BA8B615D0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39304" y="1874514"/>
              <a:ext cx="290578" cy="8036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Rett linje 93">
              <a:extLst>
                <a:ext uri="{FF2B5EF4-FFF2-40B4-BE49-F238E27FC236}">
                  <a16:creationId xmlns:a16="http://schemas.microsoft.com/office/drawing/2014/main" id="{B28E47A9-9DED-DC70-11D3-15D39B39B45F}"/>
                </a:ext>
              </a:extLst>
            </p:cNvPr>
            <p:cNvCxnSpPr>
              <a:cxnSpLocks/>
            </p:cNvCxnSpPr>
            <p:nvPr/>
          </p:nvCxnSpPr>
          <p:spPr>
            <a:xfrm>
              <a:off x="7339073" y="1200914"/>
              <a:ext cx="91639" cy="299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Rektangel 94">
              <a:extLst>
                <a:ext uri="{FF2B5EF4-FFF2-40B4-BE49-F238E27FC236}">
                  <a16:creationId xmlns:a16="http://schemas.microsoft.com/office/drawing/2014/main" id="{CC738722-232D-3888-9007-E503EA9EFCB5}"/>
                </a:ext>
              </a:extLst>
            </p:cNvPr>
            <p:cNvSpPr/>
            <p:nvPr/>
          </p:nvSpPr>
          <p:spPr>
            <a:xfrm rot="5400000">
              <a:off x="4329200" y="2489162"/>
              <a:ext cx="152399" cy="112697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6" name="Rektangel 95">
              <a:extLst>
                <a:ext uri="{FF2B5EF4-FFF2-40B4-BE49-F238E27FC236}">
                  <a16:creationId xmlns:a16="http://schemas.microsoft.com/office/drawing/2014/main" id="{C352D083-C3FF-4283-D884-903DD5337BDF}"/>
                </a:ext>
              </a:extLst>
            </p:cNvPr>
            <p:cNvSpPr/>
            <p:nvPr/>
          </p:nvSpPr>
          <p:spPr>
            <a:xfrm rot="19426342">
              <a:off x="8149193" y="3726242"/>
              <a:ext cx="152399" cy="112697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7" name="Rektangel 96">
              <a:extLst>
                <a:ext uri="{FF2B5EF4-FFF2-40B4-BE49-F238E27FC236}">
                  <a16:creationId xmlns:a16="http://schemas.microsoft.com/office/drawing/2014/main" id="{01E79BDF-4852-94E9-CD47-7E799B23A4AD}"/>
                </a:ext>
              </a:extLst>
            </p:cNvPr>
            <p:cNvSpPr/>
            <p:nvPr/>
          </p:nvSpPr>
          <p:spPr>
            <a:xfrm rot="5400000">
              <a:off x="8368801" y="1120180"/>
              <a:ext cx="152399" cy="112697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8" name="Rektangel 97">
              <a:extLst>
                <a:ext uri="{FF2B5EF4-FFF2-40B4-BE49-F238E27FC236}">
                  <a16:creationId xmlns:a16="http://schemas.microsoft.com/office/drawing/2014/main" id="{073EB364-167E-8C0E-5B86-D33E4FFA5DB6}"/>
                </a:ext>
              </a:extLst>
            </p:cNvPr>
            <p:cNvSpPr/>
            <p:nvPr/>
          </p:nvSpPr>
          <p:spPr>
            <a:xfrm rot="5400000">
              <a:off x="7415869" y="1310032"/>
              <a:ext cx="152399" cy="112697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99" name="Rektangel 98">
              <a:extLst>
                <a:ext uri="{FF2B5EF4-FFF2-40B4-BE49-F238E27FC236}">
                  <a16:creationId xmlns:a16="http://schemas.microsoft.com/office/drawing/2014/main" id="{88336FE8-AC66-A7CA-F66C-CD8E4D54A7B9}"/>
                </a:ext>
              </a:extLst>
            </p:cNvPr>
            <p:cNvSpPr/>
            <p:nvPr/>
          </p:nvSpPr>
          <p:spPr>
            <a:xfrm rot="20367068">
              <a:off x="7425793" y="2099303"/>
              <a:ext cx="152399" cy="112697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0" name="Rektangel 99">
              <a:extLst>
                <a:ext uri="{FF2B5EF4-FFF2-40B4-BE49-F238E27FC236}">
                  <a16:creationId xmlns:a16="http://schemas.microsoft.com/office/drawing/2014/main" id="{A8C7DFAF-3387-2682-1A0A-F26FAD05BBF4}"/>
                </a:ext>
              </a:extLst>
            </p:cNvPr>
            <p:cNvSpPr/>
            <p:nvPr/>
          </p:nvSpPr>
          <p:spPr>
            <a:xfrm>
              <a:off x="4345886" y="1942827"/>
              <a:ext cx="152399" cy="112697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1" name="Rektangel 100">
              <a:extLst>
                <a:ext uri="{FF2B5EF4-FFF2-40B4-BE49-F238E27FC236}">
                  <a16:creationId xmlns:a16="http://schemas.microsoft.com/office/drawing/2014/main" id="{DF6513A2-4CEC-1DD9-D6FC-0106C4A77015}"/>
                </a:ext>
              </a:extLst>
            </p:cNvPr>
            <p:cNvSpPr/>
            <p:nvPr/>
          </p:nvSpPr>
          <p:spPr>
            <a:xfrm>
              <a:off x="4156120" y="1032028"/>
              <a:ext cx="152399" cy="112697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2" name="Rektangel 101">
              <a:extLst>
                <a:ext uri="{FF2B5EF4-FFF2-40B4-BE49-F238E27FC236}">
                  <a16:creationId xmlns:a16="http://schemas.microsoft.com/office/drawing/2014/main" id="{BFE5EFB9-11CE-3050-525E-4BC0306AB79D}"/>
                </a:ext>
              </a:extLst>
            </p:cNvPr>
            <p:cNvSpPr/>
            <p:nvPr/>
          </p:nvSpPr>
          <p:spPr>
            <a:xfrm>
              <a:off x="4156120" y="2055524"/>
              <a:ext cx="152399" cy="112697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3" name="Rektangel 102">
              <a:extLst>
                <a:ext uri="{FF2B5EF4-FFF2-40B4-BE49-F238E27FC236}">
                  <a16:creationId xmlns:a16="http://schemas.microsoft.com/office/drawing/2014/main" id="{567B0ADB-7EDF-0E52-1E41-C59E2AB527EB}"/>
                </a:ext>
              </a:extLst>
            </p:cNvPr>
            <p:cNvSpPr/>
            <p:nvPr/>
          </p:nvSpPr>
          <p:spPr>
            <a:xfrm>
              <a:off x="4165265" y="2564270"/>
              <a:ext cx="152399" cy="112697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4" name="Rektangel 103">
              <a:extLst>
                <a:ext uri="{FF2B5EF4-FFF2-40B4-BE49-F238E27FC236}">
                  <a16:creationId xmlns:a16="http://schemas.microsoft.com/office/drawing/2014/main" id="{F8CAA81E-06F3-D0BD-4AFC-F5D4E06A1898}"/>
                </a:ext>
              </a:extLst>
            </p:cNvPr>
            <p:cNvSpPr/>
            <p:nvPr/>
          </p:nvSpPr>
          <p:spPr>
            <a:xfrm rot="5400000">
              <a:off x="6254148" y="2474876"/>
              <a:ext cx="152399" cy="112697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cxnSp>
          <p:nvCxnSpPr>
            <p:cNvPr id="105" name="Rett linje 104">
              <a:extLst>
                <a:ext uri="{FF2B5EF4-FFF2-40B4-BE49-F238E27FC236}">
                  <a16:creationId xmlns:a16="http://schemas.microsoft.com/office/drawing/2014/main" id="{4759035B-DAEC-C125-C3E0-144F315AD17D}"/>
                </a:ext>
              </a:extLst>
            </p:cNvPr>
            <p:cNvCxnSpPr>
              <a:cxnSpLocks/>
            </p:cNvCxnSpPr>
            <p:nvPr/>
          </p:nvCxnSpPr>
          <p:spPr>
            <a:xfrm>
              <a:off x="4332916" y="2090552"/>
              <a:ext cx="883" cy="44538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Rett linje 105">
              <a:extLst>
                <a:ext uri="{FF2B5EF4-FFF2-40B4-BE49-F238E27FC236}">
                  <a16:creationId xmlns:a16="http://schemas.microsoft.com/office/drawing/2014/main" id="{A0BD96DC-6B7B-E67D-7610-6273809CBC9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29122" y="2009640"/>
              <a:ext cx="109299" cy="7142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Rett linje 106">
              <a:extLst>
                <a:ext uri="{FF2B5EF4-FFF2-40B4-BE49-F238E27FC236}">
                  <a16:creationId xmlns:a16="http://schemas.microsoft.com/office/drawing/2014/main" id="{7375CFF6-5215-5492-C260-A5C609E7CE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71592" y="1357653"/>
              <a:ext cx="249181" cy="472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Ellipse 107">
              <a:extLst>
                <a:ext uri="{FF2B5EF4-FFF2-40B4-BE49-F238E27FC236}">
                  <a16:creationId xmlns:a16="http://schemas.microsoft.com/office/drawing/2014/main" id="{89576C46-6DED-B51C-A147-CD6187852942}"/>
                </a:ext>
              </a:extLst>
            </p:cNvPr>
            <p:cNvSpPr/>
            <p:nvPr/>
          </p:nvSpPr>
          <p:spPr>
            <a:xfrm>
              <a:off x="4594090" y="1252728"/>
              <a:ext cx="212666" cy="193428"/>
            </a:xfrm>
            <a:prstGeom prst="ellipse">
              <a:avLst/>
            </a:prstGeom>
            <a:solidFill>
              <a:srgbClr val="002060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09" name="Rektangel 108">
              <a:extLst>
                <a:ext uri="{FF2B5EF4-FFF2-40B4-BE49-F238E27FC236}">
                  <a16:creationId xmlns:a16="http://schemas.microsoft.com/office/drawing/2014/main" id="{D64D27F4-551C-264C-4993-48B76A0383D1}"/>
                </a:ext>
              </a:extLst>
            </p:cNvPr>
            <p:cNvSpPr/>
            <p:nvPr/>
          </p:nvSpPr>
          <p:spPr>
            <a:xfrm rot="5400000">
              <a:off x="4900922" y="1301304"/>
              <a:ext cx="152399" cy="112697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cxnSp>
          <p:nvCxnSpPr>
            <p:cNvPr id="110" name="Rett linje 109">
              <a:extLst>
                <a:ext uri="{FF2B5EF4-FFF2-40B4-BE49-F238E27FC236}">
                  <a16:creationId xmlns:a16="http://schemas.microsoft.com/office/drawing/2014/main" id="{FBF69E9B-F1A2-18E3-3BD1-BF60611E1C4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14461" y="1290181"/>
              <a:ext cx="15421" cy="613839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Rett linje 110">
              <a:extLst>
                <a:ext uri="{FF2B5EF4-FFF2-40B4-BE49-F238E27FC236}">
                  <a16:creationId xmlns:a16="http://schemas.microsoft.com/office/drawing/2014/main" id="{AA0B3384-3121-53ED-2CD0-728623071C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32684" y="1290181"/>
              <a:ext cx="863770" cy="1587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Rett linje 111">
              <a:extLst>
                <a:ext uri="{FF2B5EF4-FFF2-40B4-BE49-F238E27FC236}">
                  <a16:creationId xmlns:a16="http://schemas.microsoft.com/office/drawing/2014/main" id="{3BA5272D-B59A-AA37-4E04-FC25AFA0441A}"/>
                </a:ext>
              </a:extLst>
            </p:cNvPr>
            <p:cNvCxnSpPr>
              <a:cxnSpLocks/>
              <a:stCxn id="89" idx="2"/>
            </p:cNvCxnSpPr>
            <p:nvPr/>
          </p:nvCxnSpPr>
          <p:spPr>
            <a:xfrm flipH="1">
              <a:off x="6414461" y="1816923"/>
              <a:ext cx="387766" cy="1262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Rett linje 112">
              <a:extLst>
                <a:ext uri="{FF2B5EF4-FFF2-40B4-BE49-F238E27FC236}">
                  <a16:creationId xmlns:a16="http://schemas.microsoft.com/office/drawing/2014/main" id="{6E648B96-B7CB-EA1E-E821-37CF466178A6}"/>
                </a:ext>
              </a:extLst>
            </p:cNvPr>
            <p:cNvCxnSpPr>
              <a:cxnSpLocks/>
              <a:stCxn id="99" idx="2"/>
            </p:cNvCxnSpPr>
            <p:nvPr/>
          </p:nvCxnSpPr>
          <p:spPr>
            <a:xfrm flipH="1">
              <a:off x="6410024" y="2208415"/>
              <a:ext cx="1111748" cy="40045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Rett linje 113">
              <a:extLst>
                <a:ext uri="{FF2B5EF4-FFF2-40B4-BE49-F238E27FC236}">
                  <a16:creationId xmlns:a16="http://schemas.microsoft.com/office/drawing/2014/main" id="{7D6527F0-F724-B0BE-05C7-3D4F3C55F381}"/>
                </a:ext>
              </a:extLst>
            </p:cNvPr>
            <p:cNvCxnSpPr>
              <a:cxnSpLocks/>
            </p:cNvCxnSpPr>
            <p:nvPr/>
          </p:nvCxnSpPr>
          <p:spPr>
            <a:xfrm>
              <a:off x="7434343" y="1196353"/>
              <a:ext cx="10027" cy="57999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Rett linje 114">
              <a:extLst>
                <a:ext uri="{FF2B5EF4-FFF2-40B4-BE49-F238E27FC236}">
                  <a16:creationId xmlns:a16="http://schemas.microsoft.com/office/drawing/2014/main" id="{8E1031EE-11F0-2F1A-C022-83BCC21589D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40739" y="1769482"/>
              <a:ext cx="721342" cy="686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Rett linje 115">
              <a:extLst>
                <a:ext uri="{FF2B5EF4-FFF2-40B4-BE49-F238E27FC236}">
                  <a16:creationId xmlns:a16="http://schemas.microsoft.com/office/drawing/2014/main" id="{E9F841ED-276C-0562-D3FD-61161C999A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62081" y="1496925"/>
              <a:ext cx="339268" cy="27255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Rett linje 116">
              <a:extLst>
                <a:ext uri="{FF2B5EF4-FFF2-40B4-BE49-F238E27FC236}">
                  <a16:creationId xmlns:a16="http://schemas.microsoft.com/office/drawing/2014/main" id="{D3118F70-8CA4-447D-5081-C10C0F4E99B6}"/>
                </a:ext>
              </a:extLst>
            </p:cNvPr>
            <p:cNvCxnSpPr>
              <a:cxnSpLocks/>
              <a:endCxn id="97" idx="0"/>
            </p:cNvCxnSpPr>
            <p:nvPr/>
          </p:nvCxnSpPr>
          <p:spPr>
            <a:xfrm flipV="1">
              <a:off x="8489843" y="1176529"/>
              <a:ext cx="11506" cy="32410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Rett linje 117">
              <a:extLst>
                <a:ext uri="{FF2B5EF4-FFF2-40B4-BE49-F238E27FC236}">
                  <a16:creationId xmlns:a16="http://schemas.microsoft.com/office/drawing/2014/main" id="{D257DFFB-B1A1-4087-1013-A9DE6333FEF7}"/>
                </a:ext>
              </a:extLst>
            </p:cNvPr>
            <p:cNvCxnSpPr>
              <a:cxnSpLocks/>
              <a:stCxn id="97" idx="0"/>
              <a:endCxn id="88" idx="6"/>
            </p:cNvCxnSpPr>
            <p:nvPr/>
          </p:nvCxnSpPr>
          <p:spPr>
            <a:xfrm flipH="1">
              <a:off x="8172896" y="1176529"/>
              <a:ext cx="328453" cy="1636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Rett linje 118">
              <a:extLst>
                <a:ext uri="{FF2B5EF4-FFF2-40B4-BE49-F238E27FC236}">
                  <a16:creationId xmlns:a16="http://schemas.microsoft.com/office/drawing/2014/main" id="{E28F54E5-E7DD-60EE-4270-968CFD89ED69}"/>
                </a:ext>
              </a:extLst>
            </p:cNvPr>
            <p:cNvCxnSpPr>
              <a:cxnSpLocks/>
              <a:stCxn id="91" idx="5"/>
            </p:cNvCxnSpPr>
            <p:nvPr/>
          </p:nvCxnSpPr>
          <p:spPr>
            <a:xfrm>
              <a:off x="7087219" y="398639"/>
              <a:ext cx="12256" cy="90310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Rett linje 119">
              <a:extLst>
                <a:ext uri="{FF2B5EF4-FFF2-40B4-BE49-F238E27FC236}">
                  <a16:creationId xmlns:a16="http://schemas.microsoft.com/office/drawing/2014/main" id="{AC3BB5FD-E59A-5896-9240-05E8D33B076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21772" y="4356756"/>
              <a:ext cx="180393" cy="29750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Rektangel 120">
              <a:extLst>
                <a:ext uri="{FF2B5EF4-FFF2-40B4-BE49-F238E27FC236}">
                  <a16:creationId xmlns:a16="http://schemas.microsoft.com/office/drawing/2014/main" id="{368484D3-9450-DCC4-ACC4-A43131C4086D}"/>
                </a:ext>
              </a:extLst>
            </p:cNvPr>
            <p:cNvSpPr/>
            <p:nvPr/>
          </p:nvSpPr>
          <p:spPr>
            <a:xfrm rot="19426342">
              <a:off x="8475135" y="4539649"/>
              <a:ext cx="152399" cy="112697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cxnSp>
          <p:nvCxnSpPr>
            <p:cNvPr id="122" name="Rett linje 121">
              <a:extLst>
                <a:ext uri="{FF2B5EF4-FFF2-40B4-BE49-F238E27FC236}">
                  <a16:creationId xmlns:a16="http://schemas.microsoft.com/office/drawing/2014/main" id="{06F865AF-5761-E9C6-3AC8-642ABE4B687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05926" y="4634347"/>
              <a:ext cx="600246" cy="47987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Rett linje 122">
              <a:extLst>
                <a:ext uri="{FF2B5EF4-FFF2-40B4-BE49-F238E27FC236}">
                  <a16:creationId xmlns:a16="http://schemas.microsoft.com/office/drawing/2014/main" id="{75A00799-2F00-3BA5-A164-D63615FA3BA9}"/>
                </a:ext>
              </a:extLst>
            </p:cNvPr>
            <p:cNvCxnSpPr>
              <a:cxnSpLocks/>
            </p:cNvCxnSpPr>
            <p:nvPr/>
          </p:nvCxnSpPr>
          <p:spPr>
            <a:xfrm>
              <a:off x="7771633" y="4790364"/>
              <a:ext cx="234293" cy="32385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Rett linje 123">
              <a:extLst>
                <a:ext uri="{FF2B5EF4-FFF2-40B4-BE49-F238E27FC236}">
                  <a16:creationId xmlns:a16="http://schemas.microsoft.com/office/drawing/2014/main" id="{F7EB0FB9-FC0A-69BD-5A7F-4141D05B23AD}"/>
                </a:ext>
              </a:extLst>
            </p:cNvPr>
            <p:cNvCxnSpPr>
              <a:cxnSpLocks/>
              <a:endCxn id="73" idx="7"/>
            </p:cNvCxnSpPr>
            <p:nvPr/>
          </p:nvCxnSpPr>
          <p:spPr>
            <a:xfrm flipH="1">
              <a:off x="7628377" y="4805100"/>
              <a:ext cx="159966" cy="9832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Rett linje 124">
              <a:extLst>
                <a:ext uri="{FF2B5EF4-FFF2-40B4-BE49-F238E27FC236}">
                  <a16:creationId xmlns:a16="http://schemas.microsoft.com/office/drawing/2014/main" id="{2B8F1FD6-C2B5-06F4-C5AA-44333DE4B931}"/>
                </a:ext>
              </a:extLst>
            </p:cNvPr>
            <p:cNvCxnSpPr>
              <a:cxnSpLocks/>
              <a:stCxn id="87" idx="4"/>
            </p:cNvCxnSpPr>
            <p:nvPr/>
          </p:nvCxnSpPr>
          <p:spPr>
            <a:xfrm>
              <a:off x="8445001" y="4281339"/>
              <a:ext cx="165523" cy="35300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Rett linje 125">
              <a:extLst>
                <a:ext uri="{FF2B5EF4-FFF2-40B4-BE49-F238E27FC236}">
                  <a16:creationId xmlns:a16="http://schemas.microsoft.com/office/drawing/2014/main" id="{5ED6C0D8-BE35-7A72-C250-3658553BB9D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14770" y="3495011"/>
              <a:ext cx="358409" cy="588049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Rett linje 126">
              <a:extLst>
                <a:ext uri="{FF2B5EF4-FFF2-40B4-BE49-F238E27FC236}">
                  <a16:creationId xmlns:a16="http://schemas.microsoft.com/office/drawing/2014/main" id="{C56C1124-481C-C497-9F4B-650271745845}"/>
                </a:ext>
              </a:extLst>
            </p:cNvPr>
            <p:cNvCxnSpPr>
              <a:cxnSpLocks/>
              <a:stCxn id="73" idx="3"/>
            </p:cNvCxnSpPr>
            <p:nvPr/>
          </p:nvCxnSpPr>
          <p:spPr>
            <a:xfrm flipH="1">
              <a:off x="7452002" y="4998943"/>
              <a:ext cx="73510" cy="9112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Ellipse 127">
              <a:extLst>
                <a:ext uri="{FF2B5EF4-FFF2-40B4-BE49-F238E27FC236}">
                  <a16:creationId xmlns:a16="http://schemas.microsoft.com/office/drawing/2014/main" id="{98602E84-FAC9-9BD0-E944-7824FA336FF9}"/>
                </a:ext>
              </a:extLst>
            </p:cNvPr>
            <p:cNvSpPr/>
            <p:nvPr/>
          </p:nvSpPr>
          <p:spPr>
            <a:xfrm>
              <a:off x="4673336" y="2469311"/>
              <a:ext cx="212666" cy="193428"/>
            </a:xfrm>
            <a:prstGeom prst="ellipse">
              <a:avLst/>
            </a:prstGeom>
            <a:solidFill>
              <a:srgbClr val="002060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cxnSp>
          <p:nvCxnSpPr>
            <p:cNvPr id="129" name="Rett linje 128">
              <a:extLst>
                <a:ext uri="{FF2B5EF4-FFF2-40B4-BE49-F238E27FC236}">
                  <a16:creationId xmlns:a16="http://schemas.microsoft.com/office/drawing/2014/main" id="{AF75DD3B-B4C5-3A07-5354-41124772C57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21338" y="2535613"/>
              <a:ext cx="387766" cy="1262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Rett linje 129">
              <a:extLst>
                <a:ext uri="{FF2B5EF4-FFF2-40B4-BE49-F238E27FC236}">
                  <a16:creationId xmlns:a16="http://schemas.microsoft.com/office/drawing/2014/main" id="{F1309F19-2299-5161-EA27-E75E8C21C10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73557" y="2557957"/>
              <a:ext cx="387766" cy="1262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Rektangel 130">
              <a:extLst>
                <a:ext uri="{FF2B5EF4-FFF2-40B4-BE49-F238E27FC236}">
                  <a16:creationId xmlns:a16="http://schemas.microsoft.com/office/drawing/2014/main" id="{31AB3C1E-2663-F1EC-677E-1EF90E90AF11}"/>
                </a:ext>
              </a:extLst>
            </p:cNvPr>
            <p:cNvSpPr/>
            <p:nvPr/>
          </p:nvSpPr>
          <p:spPr>
            <a:xfrm>
              <a:off x="5211929" y="2934179"/>
              <a:ext cx="68393" cy="10354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32" name="Rektangel 131">
              <a:extLst>
                <a:ext uri="{FF2B5EF4-FFF2-40B4-BE49-F238E27FC236}">
                  <a16:creationId xmlns:a16="http://schemas.microsoft.com/office/drawing/2014/main" id="{69762537-9091-903A-18C6-0AAAA3468736}"/>
                </a:ext>
              </a:extLst>
            </p:cNvPr>
            <p:cNvSpPr/>
            <p:nvPr/>
          </p:nvSpPr>
          <p:spPr>
            <a:xfrm>
              <a:off x="5433339" y="2934179"/>
              <a:ext cx="68393" cy="10354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cxnSp>
          <p:nvCxnSpPr>
            <p:cNvPr id="133" name="Rett linje 132">
              <a:extLst>
                <a:ext uri="{FF2B5EF4-FFF2-40B4-BE49-F238E27FC236}">
                  <a16:creationId xmlns:a16="http://schemas.microsoft.com/office/drawing/2014/main" id="{9CD39518-482C-819B-A96E-B99ED508177D}"/>
                </a:ext>
              </a:extLst>
            </p:cNvPr>
            <p:cNvCxnSpPr>
              <a:cxnSpLocks/>
              <a:stCxn id="131" idx="2"/>
            </p:cNvCxnSpPr>
            <p:nvPr/>
          </p:nvCxnSpPr>
          <p:spPr>
            <a:xfrm>
              <a:off x="5246126" y="3037719"/>
              <a:ext cx="221409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Ellipse 133">
              <a:extLst>
                <a:ext uri="{FF2B5EF4-FFF2-40B4-BE49-F238E27FC236}">
                  <a16:creationId xmlns:a16="http://schemas.microsoft.com/office/drawing/2014/main" id="{C4D96BF2-B960-BF84-AD4C-2B6865FD724B}"/>
                </a:ext>
              </a:extLst>
            </p:cNvPr>
            <p:cNvSpPr/>
            <p:nvPr/>
          </p:nvSpPr>
          <p:spPr>
            <a:xfrm>
              <a:off x="5771418" y="1267381"/>
              <a:ext cx="212666" cy="193428"/>
            </a:xfrm>
            <a:prstGeom prst="ellipse">
              <a:avLst/>
            </a:prstGeom>
            <a:solidFill>
              <a:srgbClr val="002060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cxnSp>
          <p:nvCxnSpPr>
            <p:cNvPr id="135" name="Rett linje 134">
              <a:extLst>
                <a:ext uri="{FF2B5EF4-FFF2-40B4-BE49-F238E27FC236}">
                  <a16:creationId xmlns:a16="http://schemas.microsoft.com/office/drawing/2014/main" id="{88DF248C-153E-31EA-66E5-A1CD8E9B96DE}"/>
                </a:ext>
              </a:extLst>
            </p:cNvPr>
            <p:cNvCxnSpPr>
              <a:cxnSpLocks/>
            </p:cNvCxnSpPr>
            <p:nvPr/>
          </p:nvCxnSpPr>
          <p:spPr>
            <a:xfrm>
              <a:off x="5973120" y="1338583"/>
              <a:ext cx="57554" cy="73575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197464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47C8A7E-A481-7FE9-E234-212116D56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oppsumering</a:t>
            </a:r>
            <a:endParaRPr lang="nb-NO" dirty="0"/>
          </a:p>
        </p:txBody>
      </p:sp>
      <p:graphicFrame>
        <p:nvGraphicFramePr>
          <p:cNvPr id="5" name="Plassholder for innhold 2">
            <a:extLst>
              <a:ext uri="{FF2B5EF4-FFF2-40B4-BE49-F238E27FC236}">
                <a16:creationId xmlns:a16="http://schemas.microsoft.com/office/drawing/2014/main" id="{996E6F23-5D4E-92C3-44EB-0A7783D0022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12647" y="1715532"/>
          <a:ext cx="10653579" cy="45938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537142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87B4472A-332B-71E5-8009-33841E7C3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D217EE9F-B048-44E6-0489-D968630A9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074" y="1635260"/>
            <a:ext cx="3348297" cy="224175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/>
              <a:t>Takk for meg😎😎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03162123-5934-1145-B33E-C05E9819E3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074" y="4003563"/>
            <a:ext cx="3348297" cy="1184584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1800" dirty="0"/>
              <a:t>Har </a:t>
            </a:r>
            <a:r>
              <a:rPr lang="en-US" sz="1800"/>
              <a:t>dere</a:t>
            </a:r>
            <a:r>
              <a:rPr lang="en-US" sz="1800" dirty="0"/>
              <a:t> </a:t>
            </a:r>
            <a:r>
              <a:rPr lang="en-US" sz="1800"/>
              <a:t>spørsmål</a:t>
            </a:r>
            <a:r>
              <a:rPr lang="en-US" sz="1800" dirty="0"/>
              <a:t> </a:t>
            </a:r>
            <a:r>
              <a:rPr lang="en-US" sz="1800"/>
              <a:t>så</a:t>
            </a:r>
            <a:r>
              <a:rPr lang="en-US" sz="1800" dirty="0"/>
              <a:t> er det bare å </a:t>
            </a:r>
            <a:r>
              <a:rPr lang="en-US" sz="1800"/>
              <a:t>fyre</a:t>
            </a:r>
            <a:r>
              <a:rPr lang="en-US" sz="1800" dirty="0"/>
              <a:t> </a:t>
            </a:r>
            <a:r>
              <a:rPr lang="en-US" sz="1800"/>
              <a:t>løs</a:t>
            </a:r>
            <a:r>
              <a:rPr lang="en-US" sz="1800" dirty="0"/>
              <a:t> </a:t>
            </a:r>
            <a:r>
              <a:rPr lang="en-US" sz="1800"/>
              <a:t>så</a:t>
            </a:r>
            <a:r>
              <a:rPr lang="en-US" sz="1800" dirty="0"/>
              <a:t> </a:t>
            </a:r>
            <a:r>
              <a:rPr lang="en-US" sz="1800"/>
              <a:t>skal</a:t>
            </a:r>
            <a:r>
              <a:rPr lang="en-US" sz="1800" dirty="0"/>
              <a:t> </a:t>
            </a:r>
            <a:r>
              <a:rPr lang="en-US" sz="1800"/>
              <a:t>jeg</a:t>
            </a:r>
            <a:r>
              <a:rPr lang="en-US" sz="1800" dirty="0"/>
              <a:t> </a:t>
            </a:r>
            <a:r>
              <a:rPr lang="en-US" sz="1800"/>
              <a:t>svare</a:t>
            </a:r>
            <a:r>
              <a:rPr lang="en-US" sz="1800" dirty="0"/>
              <a:t> </a:t>
            </a:r>
            <a:r>
              <a:rPr lang="en-US" sz="1800"/>
              <a:t>etter</a:t>
            </a:r>
            <a:r>
              <a:rPr lang="en-US" sz="1800" dirty="0"/>
              <a:t> </a:t>
            </a:r>
            <a:r>
              <a:rPr lang="en-US" sz="1800"/>
              <a:t>beste</a:t>
            </a:r>
            <a:r>
              <a:rPr lang="en-US" sz="1800" dirty="0"/>
              <a:t> </a:t>
            </a:r>
            <a:r>
              <a:rPr lang="en-US" sz="1800"/>
              <a:t>evne</a:t>
            </a:r>
          </a:p>
        </p:txBody>
      </p:sp>
      <p:pic>
        <p:nvPicPr>
          <p:cNvPr id="7" name="Graphic 6" descr="Tanke med heldekkende fyll">
            <a:extLst>
              <a:ext uri="{FF2B5EF4-FFF2-40B4-BE49-F238E27FC236}">
                <a16:creationId xmlns:a16="http://schemas.microsoft.com/office/drawing/2014/main" id="{404EFFDD-E105-27A5-4457-7386CAF301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/>
        </p:blipFill>
        <p:spPr>
          <a:xfrm>
            <a:off x="5008536" y="394504"/>
            <a:ext cx="6061934" cy="6061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680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Bilde 175" descr="Et bilde som inneholder diagram, sketch, plan, tekst&#10;&#10;KI-generert innhold kan være feil.">
            <a:extLst>
              <a:ext uri="{FF2B5EF4-FFF2-40B4-BE49-F238E27FC236}">
                <a16:creationId xmlns:a16="http://schemas.microsoft.com/office/drawing/2014/main" id="{D6CCD85B-2C69-2341-DBAC-1ADA9FD6FB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7107" y="0"/>
            <a:ext cx="8104563" cy="6308905"/>
          </a:xfrm>
          <a:prstGeom prst="rect">
            <a:avLst/>
          </a:prstGeom>
          <a:solidFill>
            <a:srgbClr val="002060"/>
          </a:solidFill>
        </p:spPr>
      </p:pic>
      <p:grpSp>
        <p:nvGrpSpPr>
          <p:cNvPr id="247" name="Gruppe 246">
            <a:extLst>
              <a:ext uri="{FF2B5EF4-FFF2-40B4-BE49-F238E27FC236}">
                <a16:creationId xmlns:a16="http://schemas.microsoft.com/office/drawing/2014/main" id="{64443B5B-5EBB-56CD-3972-DD6D89778CE5}"/>
              </a:ext>
            </a:extLst>
          </p:cNvPr>
          <p:cNvGrpSpPr/>
          <p:nvPr/>
        </p:nvGrpSpPr>
        <p:grpSpPr>
          <a:xfrm>
            <a:off x="204446" y="445598"/>
            <a:ext cx="1947125" cy="3257471"/>
            <a:chOff x="260719" y="463304"/>
            <a:chExt cx="1947125" cy="3257471"/>
          </a:xfrm>
        </p:grpSpPr>
        <p:graphicFrame>
          <p:nvGraphicFramePr>
            <p:cNvPr id="177" name="Plassholder for innhold 5">
              <a:extLst>
                <a:ext uri="{FF2B5EF4-FFF2-40B4-BE49-F238E27FC236}">
                  <a16:creationId xmlns:a16="http://schemas.microsoft.com/office/drawing/2014/main" id="{890EF0A5-EDE1-A88C-5C63-1B55ABC68723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13219275"/>
                </p:ext>
              </p:extLst>
            </p:nvPr>
          </p:nvGraphicFramePr>
          <p:xfrm>
            <a:off x="260719" y="463304"/>
            <a:ext cx="1947125" cy="3257471"/>
          </p:xfrm>
          <a:graphic>
            <a:graphicData uri="http://schemas.openxmlformats.org/drawingml/2006/table">
              <a:tbl>
                <a:tblPr firstRow="1" bandRow="1">
                  <a:tableStyleId>{5C22544A-7EE6-4342-B048-85BDC9FD1C3A}</a:tableStyleId>
                </a:tblPr>
                <a:tblGrid>
                  <a:gridCol w="772160">
                    <a:extLst>
                      <a:ext uri="{9D8B030D-6E8A-4147-A177-3AD203B41FA5}">
                        <a16:colId xmlns:a16="http://schemas.microsoft.com/office/drawing/2014/main" val="3218722819"/>
                      </a:ext>
                    </a:extLst>
                  </a:gridCol>
                  <a:gridCol w="1174965">
                    <a:extLst>
                      <a:ext uri="{9D8B030D-6E8A-4147-A177-3AD203B41FA5}">
                        <a16:colId xmlns:a16="http://schemas.microsoft.com/office/drawing/2014/main" val="504044161"/>
                      </a:ext>
                    </a:extLst>
                  </a:gridCol>
                </a:tblGrid>
                <a:tr h="696273">
                  <a:tc>
                    <a:txBody>
                      <a:bodyPr/>
                      <a:lstStyle/>
                      <a:p>
                        <a:endParaRPr lang="nb-NO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r>
                          <a:rPr lang="nb-NO" dirty="0"/>
                          <a:t>Ethernet uttak</a:t>
                        </a:r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948377269"/>
                    </a:ext>
                  </a:extLst>
                </a:tr>
                <a:tr h="727073">
                  <a:tc>
                    <a:txBody>
                      <a:bodyPr/>
                      <a:lstStyle/>
                      <a:p>
                        <a:endParaRPr lang="nb-NO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r>
                          <a:rPr lang="nb-NO" dirty="0"/>
                          <a:t>Ruter &amp;</a:t>
                        </a:r>
                      </a:p>
                      <a:p>
                        <a:r>
                          <a:rPr lang="nb-NO" dirty="0"/>
                          <a:t>Brannmur &amp; UPS &amp; server</a:t>
                        </a:r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1962565023"/>
                    </a:ext>
                  </a:extLst>
                </a:tr>
                <a:tr h="681009">
                  <a:tc>
                    <a:txBody>
                      <a:bodyPr/>
                      <a:lstStyle/>
                      <a:p>
                        <a:endParaRPr lang="nb-NO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r>
                          <a:rPr lang="nb-NO" dirty="0"/>
                          <a:t>Svitsj</a:t>
                        </a:r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2244318098"/>
                    </a:ext>
                  </a:extLst>
                </a:tr>
                <a:tr h="691469">
                  <a:tc>
                    <a:txBody>
                      <a:bodyPr/>
                      <a:lstStyle/>
                      <a:p>
                        <a:endParaRPr lang="nb-NO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r>
                          <a:rPr lang="nb-NO" dirty="0"/>
                          <a:t>Aksess-punkt</a:t>
                        </a:r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3168506145"/>
                    </a:ext>
                  </a:extLst>
                </a:tr>
              </a:tbl>
            </a:graphicData>
          </a:graphic>
        </p:graphicFrame>
        <p:sp>
          <p:nvSpPr>
            <p:cNvPr id="191" name="Ellipse 190">
              <a:extLst>
                <a:ext uri="{FF2B5EF4-FFF2-40B4-BE49-F238E27FC236}">
                  <a16:creationId xmlns:a16="http://schemas.microsoft.com/office/drawing/2014/main" id="{589BFD4E-13C4-8F38-E95D-149B4265561A}"/>
                </a:ext>
              </a:extLst>
            </p:cNvPr>
            <p:cNvSpPr/>
            <p:nvPr/>
          </p:nvSpPr>
          <p:spPr>
            <a:xfrm>
              <a:off x="379415" y="1276171"/>
              <a:ext cx="477940" cy="461929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/>
            </a:p>
          </p:txBody>
        </p:sp>
        <p:sp>
          <p:nvSpPr>
            <p:cNvPr id="192" name="Ellipse 191">
              <a:extLst>
                <a:ext uri="{FF2B5EF4-FFF2-40B4-BE49-F238E27FC236}">
                  <a16:creationId xmlns:a16="http://schemas.microsoft.com/office/drawing/2014/main" id="{E6C1910A-152B-5E94-024E-FD3278582291}"/>
                </a:ext>
              </a:extLst>
            </p:cNvPr>
            <p:cNvSpPr/>
            <p:nvPr/>
          </p:nvSpPr>
          <p:spPr>
            <a:xfrm>
              <a:off x="372592" y="2377933"/>
              <a:ext cx="466904" cy="43353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93" name="Ellipse 192">
              <a:extLst>
                <a:ext uri="{FF2B5EF4-FFF2-40B4-BE49-F238E27FC236}">
                  <a16:creationId xmlns:a16="http://schemas.microsoft.com/office/drawing/2014/main" id="{71575830-C84F-3221-8E4B-AB5C586F54D0}"/>
                </a:ext>
              </a:extLst>
            </p:cNvPr>
            <p:cNvSpPr/>
            <p:nvPr/>
          </p:nvSpPr>
          <p:spPr>
            <a:xfrm>
              <a:off x="390451" y="3084850"/>
              <a:ext cx="466904" cy="461929"/>
            </a:xfrm>
            <a:prstGeom prst="ellipse">
              <a:avLst/>
            </a:prstGeom>
            <a:solidFill>
              <a:srgbClr val="002060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/>
            </a:p>
          </p:txBody>
        </p:sp>
        <p:sp>
          <p:nvSpPr>
            <p:cNvPr id="203" name="Rektangel 202">
              <a:extLst>
                <a:ext uri="{FF2B5EF4-FFF2-40B4-BE49-F238E27FC236}">
                  <a16:creationId xmlns:a16="http://schemas.microsoft.com/office/drawing/2014/main" id="{4FF743AF-0E9A-AFF9-8648-358A9B08B93D}"/>
                </a:ext>
              </a:extLst>
            </p:cNvPr>
            <p:cNvSpPr/>
            <p:nvPr/>
          </p:nvSpPr>
          <p:spPr>
            <a:xfrm>
              <a:off x="606044" y="797364"/>
              <a:ext cx="152399" cy="112697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245" name="Gruppe 244">
            <a:extLst>
              <a:ext uri="{FF2B5EF4-FFF2-40B4-BE49-F238E27FC236}">
                <a16:creationId xmlns:a16="http://schemas.microsoft.com/office/drawing/2014/main" id="{B2087E6C-2520-0877-9BAF-F29974129190}"/>
              </a:ext>
            </a:extLst>
          </p:cNvPr>
          <p:cNvGrpSpPr/>
          <p:nvPr/>
        </p:nvGrpSpPr>
        <p:grpSpPr>
          <a:xfrm>
            <a:off x="4156120" y="233538"/>
            <a:ext cx="4471414" cy="4880680"/>
            <a:chOff x="4156120" y="233538"/>
            <a:chExt cx="4471414" cy="4880680"/>
          </a:xfrm>
        </p:grpSpPr>
        <p:sp>
          <p:nvSpPr>
            <p:cNvPr id="178" name="Ellipse 177">
              <a:extLst>
                <a:ext uri="{FF2B5EF4-FFF2-40B4-BE49-F238E27FC236}">
                  <a16:creationId xmlns:a16="http://schemas.microsoft.com/office/drawing/2014/main" id="{1D5110BB-E3A0-2BCB-502C-9E871AB1D62C}"/>
                </a:ext>
              </a:extLst>
            </p:cNvPr>
            <p:cNvSpPr/>
            <p:nvPr/>
          </p:nvSpPr>
          <p:spPr>
            <a:xfrm>
              <a:off x="7504208" y="4883643"/>
              <a:ext cx="145473" cy="135082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cxnSp>
          <p:nvCxnSpPr>
            <p:cNvPr id="179" name="Rett linje 178">
              <a:extLst>
                <a:ext uri="{FF2B5EF4-FFF2-40B4-BE49-F238E27FC236}">
                  <a16:creationId xmlns:a16="http://schemas.microsoft.com/office/drawing/2014/main" id="{D94CBAF5-C6DD-A453-90FE-2C5D8E272610}"/>
                </a:ext>
              </a:extLst>
            </p:cNvPr>
            <p:cNvCxnSpPr>
              <a:cxnSpLocks/>
            </p:cNvCxnSpPr>
            <p:nvPr/>
          </p:nvCxnSpPr>
          <p:spPr>
            <a:xfrm>
              <a:off x="6410024" y="2009640"/>
              <a:ext cx="0" cy="1038809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Rett linje 179">
              <a:extLst>
                <a:ext uri="{FF2B5EF4-FFF2-40B4-BE49-F238E27FC236}">
                  <a16:creationId xmlns:a16="http://schemas.microsoft.com/office/drawing/2014/main" id="{CEBF0B38-FBA9-51B6-9053-74C50ECE4623}"/>
                </a:ext>
              </a:extLst>
            </p:cNvPr>
            <p:cNvCxnSpPr>
              <a:cxnSpLocks/>
            </p:cNvCxnSpPr>
            <p:nvPr/>
          </p:nvCxnSpPr>
          <p:spPr>
            <a:xfrm>
              <a:off x="6410024" y="3040931"/>
              <a:ext cx="604869" cy="159864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Rett linje 180">
              <a:extLst>
                <a:ext uri="{FF2B5EF4-FFF2-40B4-BE49-F238E27FC236}">
                  <a16:creationId xmlns:a16="http://schemas.microsoft.com/office/drawing/2014/main" id="{BFA7EDAD-DE8A-7BF7-F91A-902F30860D53}"/>
                </a:ext>
              </a:extLst>
            </p:cNvPr>
            <p:cNvCxnSpPr>
              <a:cxnSpLocks/>
            </p:cNvCxnSpPr>
            <p:nvPr/>
          </p:nvCxnSpPr>
          <p:spPr>
            <a:xfrm>
              <a:off x="7014893" y="4639575"/>
              <a:ext cx="462179" cy="46063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2" name="Ellipse 181">
              <a:extLst>
                <a:ext uri="{FF2B5EF4-FFF2-40B4-BE49-F238E27FC236}">
                  <a16:creationId xmlns:a16="http://schemas.microsoft.com/office/drawing/2014/main" id="{03D5EAFE-C245-7EB6-6637-3FDCCFADDFC6}"/>
                </a:ext>
              </a:extLst>
            </p:cNvPr>
            <p:cNvSpPr/>
            <p:nvPr/>
          </p:nvSpPr>
          <p:spPr>
            <a:xfrm>
              <a:off x="6086465" y="1913637"/>
              <a:ext cx="121720" cy="12639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cxnSp>
          <p:nvCxnSpPr>
            <p:cNvPr id="183" name="Rett linje 182">
              <a:extLst>
                <a:ext uri="{FF2B5EF4-FFF2-40B4-BE49-F238E27FC236}">
                  <a16:creationId xmlns:a16="http://schemas.microsoft.com/office/drawing/2014/main" id="{F77E8E9C-A1C4-8406-48C2-6D52E0E6CEAD}"/>
                </a:ext>
              </a:extLst>
            </p:cNvPr>
            <p:cNvCxnSpPr>
              <a:cxnSpLocks/>
            </p:cNvCxnSpPr>
            <p:nvPr/>
          </p:nvCxnSpPr>
          <p:spPr>
            <a:xfrm>
              <a:off x="5356520" y="2076141"/>
              <a:ext cx="0" cy="96479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Rett linje 183">
              <a:extLst>
                <a:ext uri="{FF2B5EF4-FFF2-40B4-BE49-F238E27FC236}">
                  <a16:creationId xmlns:a16="http://schemas.microsoft.com/office/drawing/2014/main" id="{FF0BA05D-DD76-C748-CA97-9AFCAF0C02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45886" y="2076141"/>
              <a:ext cx="1701177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Rett linje 184">
              <a:extLst>
                <a:ext uri="{FF2B5EF4-FFF2-40B4-BE49-F238E27FC236}">
                  <a16:creationId xmlns:a16="http://schemas.microsoft.com/office/drawing/2014/main" id="{CE045962-6988-A080-E2C5-44212F6E5AD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902561" y="1032028"/>
              <a:ext cx="18212" cy="102349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Rett linje 185">
              <a:extLst>
                <a:ext uri="{FF2B5EF4-FFF2-40B4-BE49-F238E27FC236}">
                  <a16:creationId xmlns:a16="http://schemas.microsoft.com/office/drawing/2014/main" id="{77927688-4ED5-3C83-154D-9C38FD5FDB4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232319" y="1025315"/>
              <a:ext cx="670242" cy="671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Rett linje 186">
              <a:extLst>
                <a:ext uri="{FF2B5EF4-FFF2-40B4-BE49-F238E27FC236}">
                  <a16:creationId xmlns:a16="http://schemas.microsoft.com/office/drawing/2014/main" id="{AB6FE756-AAED-5921-0B9B-4FC6EA4ABE49}"/>
                </a:ext>
              </a:extLst>
            </p:cNvPr>
            <p:cNvCxnSpPr>
              <a:cxnSpLocks/>
            </p:cNvCxnSpPr>
            <p:nvPr/>
          </p:nvCxnSpPr>
          <p:spPr>
            <a:xfrm>
              <a:off x="6208185" y="2002122"/>
              <a:ext cx="201839" cy="1939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Rett linje 187">
              <a:extLst>
                <a:ext uri="{FF2B5EF4-FFF2-40B4-BE49-F238E27FC236}">
                  <a16:creationId xmlns:a16="http://schemas.microsoft.com/office/drawing/2014/main" id="{D8B3578B-967F-1BAA-6725-277624B89592}"/>
                </a:ext>
              </a:extLst>
            </p:cNvPr>
            <p:cNvCxnSpPr>
              <a:cxnSpLocks/>
              <a:endCxn id="178" idx="7"/>
            </p:cNvCxnSpPr>
            <p:nvPr/>
          </p:nvCxnSpPr>
          <p:spPr>
            <a:xfrm flipH="1">
              <a:off x="7628377" y="4654196"/>
              <a:ext cx="85086" cy="249229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Rett linje 188">
              <a:extLst>
                <a:ext uri="{FF2B5EF4-FFF2-40B4-BE49-F238E27FC236}">
                  <a16:creationId xmlns:a16="http://schemas.microsoft.com/office/drawing/2014/main" id="{5EE8F59D-C134-BA65-6248-05D11C826D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01991" y="3851726"/>
              <a:ext cx="742376" cy="50503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0" name="Ellipse 189">
              <a:extLst>
                <a:ext uri="{FF2B5EF4-FFF2-40B4-BE49-F238E27FC236}">
                  <a16:creationId xmlns:a16="http://schemas.microsoft.com/office/drawing/2014/main" id="{ACAD3741-BA3B-653E-2E15-BAF820A661C1}"/>
                </a:ext>
              </a:extLst>
            </p:cNvPr>
            <p:cNvSpPr/>
            <p:nvPr/>
          </p:nvSpPr>
          <p:spPr>
            <a:xfrm>
              <a:off x="7419154" y="4790364"/>
              <a:ext cx="145473" cy="157265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94" name="Ellipse 193">
              <a:extLst>
                <a:ext uri="{FF2B5EF4-FFF2-40B4-BE49-F238E27FC236}">
                  <a16:creationId xmlns:a16="http://schemas.microsoft.com/office/drawing/2014/main" id="{A37E1882-F4B0-057A-17F8-E59CD96735AF}"/>
                </a:ext>
              </a:extLst>
            </p:cNvPr>
            <p:cNvSpPr/>
            <p:nvPr/>
          </p:nvSpPr>
          <p:spPr>
            <a:xfrm>
              <a:off x="5751488" y="2451651"/>
              <a:ext cx="212666" cy="193428"/>
            </a:xfrm>
            <a:prstGeom prst="ellipse">
              <a:avLst/>
            </a:prstGeom>
            <a:solidFill>
              <a:srgbClr val="002060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95" name="Ellipse 194">
              <a:extLst>
                <a:ext uri="{FF2B5EF4-FFF2-40B4-BE49-F238E27FC236}">
                  <a16:creationId xmlns:a16="http://schemas.microsoft.com/office/drawing/2014/main" id="{3356CA9C-69CA-E5FC-F62B-2B4EA42518CA}"/>
                </a:ext>
              </a:extLst>
            </p:cNvPr>
            <p:cNvSpPr/>
            <p:nvPr/>
          </p:nvSpPr>
          <p:spPr>
            <a:xfrm>
              <a:off x="8338668" y="4087911"/>
              <a:ext cx="212666" cy="193428"/>
            </a:xfrm>
            <a:prstGeom prst="ellipse">
              <a:avLst/>
            </a:prstGeom>
            <a:solidFill>
              <a:srgbClr val="002060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96" name="Ellipse 195">
              <a:extLst>
                <a:ext uri="{FF2B5EF4-FFF2-40B4-BE49-F238E27FC236}">
                  <a16:creationId xmlns:a16="http://schemas.microsoft.com/office/drawing/2014/main" id="{989120B7-9254-F13B-1455-90EDD432A829}"/>
                </a:ext>
              </a:extLst>
            </p:cNvPr>
            <p:cNvSpPr/>
            <p:nvPr/>
          </p:nvSpPr>
          <p:spPr>
            <a:xfrm>
              <a:off x="7960230" y="1096183"/>
              <a:ext cx="212666" cy="193428"/>
            </a:xfrm>
            <a:prstGeom prst="ellipse">
              <a:avLst/>
            </a:prstGeom>
            <a:solidFill>
              <a:srgbClr val="002060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97" name="Ellipse 196">
              <a:extLst>
                <a:ext uri="{FF2B5EF4-FFF2-40B4-BE49-F238E27FC236}">
                  <a16:creationId xmlns:a16="http://schemas.microsoft.com/office/drawing/2014/main" id="{2D3A892E-28D3-D136-DE1E-CB91F2C3D91D}"/>
                </a:ext>
              </a:extLst>
            </p:cNvPr>
            <p:cNvSpPr/>
            <p:nvPr/>
          </p:nvSpPr>
          <p:spPr>
            <a:xfrm>
              <a:off x="6802227" y="1720209"/>
              <a:ext cx="212666" cy="193428"/>
            </a:xfrm>
            <a:prstGeom prst="ellipse">
              <a:avLst/>
            </a:prstGeom>
            <a:solidFill>
              <a:srgbClr val="002060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98" name="Ellipse 197">
              <a:extLst>
                <a:ext uri="{FF2B5EF4-FFF2-40B4-BE49-F238E27FC236}">
                  <a16:creationId xmlns:a16="http://schemas.microsoft.com/office/drawing/2014/main" id="{BC208BBF-531D-F763-627D-691A144CAA6A}"/>
                </a:ext>
              </a:extLst>
            </p:cNvPr>
            <p:cNvSpPr/>
            <p:nvPr/>
          </p:nvSpPr>
          <p:spPr>
            <a:xfrm>
              <a:off x="7370505" y="3335645"/>
              <a:ext cx="212666" cy="193428"/>
            </a:xfrm>
            <a:prstGeom prst="ellipse">
              <a:avLst/>
            </a:prstGeom>
            <a:solidFill>
              <a:srgbClr val="002060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99" name="Ellipse 198">
              <a:extLst>
                <a:ext uri="{FF2B5EF4-FFF2-40B4-BE49-F238E27FC236}">
                  <a16:creationId xmlns:a16="http://schemas.microsoft.com/office/drawing/2014/main" id="{6FB12B86-B651-A808-D804-996707384708}"/>
                </a:ext>
              </a:extLst>
            </p:cNvPr>
            <p:cNvSpPr/>
            <p:nvPr/>
          </p:nvSpPr>
          <p:spPr>
            <a:xfrm>
              <a:off x="6905697" y="233538"/>
              <a:ext cx="212666" cy="193428"/>
            </a:xfrm>
            <a:prstGeom prst="ellipse">
              <a:avLst/>
            </a:prstGeom>
            <a:solidFill>
              <a:srgbClr val="002060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0" name="Ellipse 199">
              <a:extLst>
                <a:ext uri="{FF2B5EF4-FFF2-40B4-BE49-F238E27FC236}">
                  <a16:creationId xmlns:a16="http://schemas.microsoft.com/office/drawing/2014/main" id="{C9D55D7E-3D36-15F6-479C-ED9D56CFD50F}"/>
                </a:ext>
              </a:extLst>
            </p:cNvPr>
            <p:cNvSpPr/>
            <p:nvPr/>
          </p:nvSpPr>
          <p:spPr>
            <a:xfrm>
              <a:off x="7254297" y="1169535"/>
              <a:ext cx="117695" cy="12445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cxnSp>
          <p:nvCxnSpPr>
            <p:cNvPr id="201" name="Rett linje 200">
              <a:extLst>
                <a:ext uri="{FF2B5EF4-FFF2-40B4-BE49-F238E27FC236}">
                  <a16:creationId xmlns:a16="http://schemas.microsoft.com/office/drawing/2014/main" id="{D7B7946A-319C-5394-96A7-67C82CBBB80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39304" y="1874514"/>
              <a:ext cx="290578" cy="8036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Rett linje 201">
              <a:extLst>
                <a:ext uri="{FF2B5EF4-FFF2-40B4-BE49-F238E27FC236}">
                  <a16:creationId xmlns:a16="http://schemas.microsoft.com/office/drawing/2014/main" id="{93463E37-CE4F-9DB6-FC38-7C9A34618F87}"/>
                </a:ext>
              </a:extLst>
            </p:cNvPr>
            <p:cNvCxnSpPr>
              <a:cxnSpLocks/>
            </p:cNvCxnSpPr>
            <p:nvPr/>
          </p:nvCxnSpPr>
          <p:spPr>
            <a:xfrm>
              <a:off x="7339073" y="1200914"/>
              <a:ext cx="91639" cy="299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Rektangel 203">
              <a:extLst>
                <a:ext uri="{FF2B5EF4-FFF2-40B4-BE49-F238E27FC236}">
                  <a16:creationId xmlns:a16="http://schemas.microsoft.com/office/drawing/2014/main" id="{5685B2F3-3BCE-C36E-C3D1-1BB2D764DCD0}"/>
                </a:ext>
              </a:extLst>
            </p:cNvPr>
            <p:cNvSpPr/>
            <p:nvPr/>
          </p:nvSpPr>
          <p:spPr>
            <a:xfrm rot="5400000">
              <a:off x="4329200" y="2489162"/>
              <a:ext cx="152399" cy="112697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5" name="Rektangel 204">
              <a:extLst>
                <a:ext uri="{FF2B5EF4-FFF2-40B4-BE49-F238E27FC236}">
                  <a16:creationId xmlns:a16="http://schemas.microsoft.com/office/drawing/2014/main" id="{552B63CA-8A4B-281D-DD6E-FC80F619365E}"/>
                </a:ext>
              </a:extLst>
            </p:cNvPr>
            <p:cNvSpPr/>
            <p:nvPr/>
          </p:nvSpPr>
          <p:spPr>
            <a:xfrm rot="19426342">
              <a:off x="8149193" y="3726242"/>
              <a:ext cx="152399" cy="112697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6" name="Rektangel 205">
              <a:extLst>
                <a:ext uri="{FF2B5EF4-FFF2-40B4-BE49-F238E27FC236}">
                  <a16:creationId xmlns:a16="http://schemas.microsoft.com/office/drawing/2014/main" id="{2F4B7E52-F5D0-44C2-7F5D-8CFCB466D9A7}"/>
                </a:ext>
              </a:extLst>
            </p:cNvPr>
            <p:cNvSpPr/>
            <p:nvPr/>
          </p:nvSpPr>
          <p:spPr>
            <a:xfrm rot="5400000">
              <a:off x="8368801" y="1120180"/>
              <a:ext cx="152399" cy="112697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7" name="Rektangel 206">
              <a:extLst>
                <a:ext uri="{FF2B5EF4-FFF2-40B4-BE49-F238E27FC236}">
                  <a16:creationId xmlns:a16="http://schemas.microsoft.com/office/drawing/2014/main" id="{01EBA901-7C44-DC45-9546-003877F52BE3}"/>
                </a:ext>
              </a:extLst>
            </p:cNvPr>
            <p:cNvSpPr/>
            <p:nvPr/>
          </p:nvSpPr>
          <p:spPr>
            <a:xfrm rot="5400000">
              <a:off x="7415869" y="1310032"/>
              <a:ext cx="152399" cy="112697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8" name="Rektangel 207">
              <a:extLst>
                <a:ext uri="{FF2B5EF4-FFF2-40B4-BE49-F238E27FC236}">
                  <a16:creationId xmlns:a16="http://schemas.microsoft.com/office/drawing/2014/main" id="{98A61D62-8D5F-7F6E-332B-5AAE98A665F4}"/>
                </a:ext>
              </a:extLst>
            </p:cNvPr>
            <p:cNvSpPr/>
            <p:nvPr/>
          </p:nvSpPr>
          <p:spPr>
            <a:xfrm rot="20367068">
              <a:off x="7425793" y="2099303"/>
              <a:ext cx="152399" cy="112697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9" name="Rektangel 208">
              <a:extLst>
                <a:ext uri="{FF2B5EF4-FFF2-40B4-BE49-F238E27FC236}">
                  <a16:creationId xmlns:a16="http://schemas.microsoft.com/office/drawing/2014/main" id="{BEEA07D8-AD8A-570B-7203-7AE0EFCBFB1E}"/>
                </a:ext>
              </a:extLst>
            </p:cNvPr>
            <p:cNvSpPr/>
            <p:nvPr/>
          </p:nvSpPr>
          <p:spPr>
            <a:xfrm>
              <a:off x="4345886" y="1942827"/>
              <a:ext cx="152399" cy="112697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10" name="Rektangel 209">
              <a:extLst>
                <a:ext uri="{FF2B5EF4-FFF2-40B4-BE49-F238E27FC236}">
                  <a16:creationId xmlns:a16="http://schemas.microsoft.com/office/drawing/2014/main" id="{00C30403-5EDA-1A1F-E2EA-609BB47B271E}"/>
                </a:ext>
              </a:extLst>
            </p:cNvPr>
            <p:cNvSpPr/>
            <p:nvPr/>
          </p:nvSpPr>
          <p:spPr>
            <a:xfrm>
              <a:off x="4156120" y="1032028"/>
              <a:ext cx="152399" cy="112697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11" name="Rektangel 210">
              <a:extLst>
                <a:ext uri="{FF2B5EF4-FFF2-40B4-BE49-F238E27FC236}">
                  <a16:creationId xmlns:a16="http://schemas.microsoft.com/office/drawing/2014/main" id="{34B601B9-7DBB-AF11-4A4C-25C9FE14CDFA}"/>
                </a:ext>
              </a:extLst>
            </p:cNvPr>
            <p:cNvSpPr/>
            <p:nvPr/>
          </p:nvSpPr>
          <p:spPr>
            <a:xfrm>
              <a:off x="4156120" y="2055524"/>
              <a:ext cx="152399" cy="112697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12" name="Rektangel 211">
              <a:extLst>
                <a:ext uri="{FF2B5EF4-FFF2-40B4-BE49-F238E27FC236}">
                  <a16:creationId xmlns:a16="http://schemas.microsoft.com/office/drawing/2014/main" id="{A0E4B899-4BF2-5B41-D024-91643FCF9DA1}"/>
                </a:ext>
              </a:extLst>
            </p:cNvPr>
            <p:cNvSpPr/>
            <p:nvPr/>
          </p:nvSpPr>
          <p:spPr>
            <a:xfrm>
              <a:off x="4165265" y="2564270"/>
              <a:ext cx="152399" cy="112697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13" name="Rektangel 212">
              <a:extLst>
                <a:ext uri="{FF2B5EF4-FFF2-40B4-BE49-F238E27FC236}">
                  <a16:creationId xmlns:a16="http://schemas.microsoft.com/office/drawing/2014/main" id="{4AB44BF4-6A79-9DBD-F943-6B411D1105FC}"/>
                </a:ext>
              </a:extLst>
            </p:cNvPr>
            <p:cNvSpPr/>
            <p:nvPr/>
          </p:nvSpPr>
          <p:spPr>
            <a:xfrm rot="5400000">
              <a:off x="6254148" y="2474876"/>
              <a:ext cx="152399" cy="112697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cxnSp>
          <p:nvCxnSpPr>
            <p:cNvPr id="214" name="Rett linje 213">
              <a:extLst>
                <a:ext uri="{FF2B5EF4-FFF2-40B4-BE49-F238E27FC236}">
                  <a16:creationId xmlns:a16="http://schemas.microsoft.com/office/drawing/2014/main" id="{375FF153-8E24-A8C4-8CC9-137B49362703}"/>
                </a:ext>
              </a:extLst>
            </p:cNvPr>
            <p:cNvCxnSpPr>
              <a:cxnSpLocks/>
            </p:cNvCxnSpPr>
            <p:nvPr/>
          </p:nvCxnSpPr>
          <p:spPr>
            <a:xfrm>
              <a:off x="4332916" y="2090552"/>
              <a:ext cx="883" cy="44538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Rett linje 214">
              <a:extLst>
                <a:ext uri="{FF2B5EF4-FFF2-40B4-BE49-F238E27FC236}">
                  <a16:creationId xmlns:a16="http://schemas.microsoft.com/office/drawing/2014/main" id="{47A917DF-A893-C4B7-FF67-93C07109B6D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29122" y="2009640"/>
              <a:ext cx="109299" cy="7142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Rett linje 215">
              <a:extLst>
                <a:ext uri="{FF2B5EF4-FFF2-40B4-BE49-F238E27FC236}">
                  <a16:creationId xmlns:a16="http://schemas.microsoft.com/office/drawing/2014/main" id="{F4D0A42E-66E4-5CBA-24C7-BCC3A47D41C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71592" y="1357653"/>
              <a:ext cx="249181" cy="472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7" name="Ellipse 216">
              <a:extLst>
                <a:ext uri="{FF2B5EF4-FFF2-40B4-BE49-F238E27FC236}">
                  <a16:creationId xmlns:a16="http://schemas.microsoft.com/office/drawing/2014/main" id="{ABA110EF-05D7-1614-E331-4C1756961AED}"/>
                </a:ext>
              </a:extLst>
            </p:cNvPr>
            <p:cNvSpPr/>
            <p:nvPr/>
          </p:nvSpPr>
          <p:spPr>
            <a:xfrm>
              <a:off x="4594090" y="1252728"/>
              <a:ext cx="212666" cy="193428"/>
            </a:xfrm>
            <a:prstGeom prst="ellipse">
              <a:avLst/>
            </a:prstGeom>
            <a:solidFill>
              <a:srgbClr val="002060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18" name="Rektangel 217">
              <a:extLst>
                <a:ext uri="{FF2B5EF4-FFF2-40B4-BE49-F238E27FC236}">
                  <a16:creationId xmlns:a16="http://schemas.microsoft.com/office/drawing/2014/main" id="{2902A6B7-C924-5E6E-E522-A5FAEB66FBAF}"/>
                </a:ext>
              </a:extLst>
            </p:cNvPr>
            <p:cNvSpPr/>
            <p:nvPr/>
          </p:nvSpPr>
          <p:spPr>
            <a:xfrm rot="5400000">
              <a:off x="4900922" y="1301304"/>
              <a:ext cx="152399" cy="112697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cxnSp>
          <p:nvCxnSpPr>
            <p:cNvPr id="219" name="Rett linje 218">
              <a:extLst>
                <a:ext uri="{FF2B5EF4-FFF2-40B4-BE49-F238E27FC236}">
                  <a16:creationId xmlns:a16="http://schemas.microsoft.com/office/drawing/2014/main" id="{391F954E-DB3C-583B-9377-01FEC1390D7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14461" y="1290181"/>
              <a:ext cx="15421" cy="613839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Rett linje 219">
              <a:extLst>
                <a:ext uri="{FF2B5EF4-FFF2-40B4-BE49-F238E27FC236}">
                  <a16:creationId xmlns:a16="http://schemas.microsoft.com/office/drawing/2014/main" id="{3D955C16-2C33-8CD4-D285-6D74A28134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32684" y="1290181"/>
              <a:ext cx="863770" cy="1587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Rett linje 220">
              <a:extLst>
                <a:ext uri="{FF2B5EF4-FFF2-40B4-BE49-F238E27FC236}">
                  <a16:creationId xmlns:a16="http://schemas.microsoft.com/office/drawing/2014/main" id="{427812B9-2971-BA14-342A-3DF7DA0FE9F7}"/>
                </a:ext>
              </a:extLst>
            </p:cNvPr>
            <p:cNvCxnSpPr>
              <a:cxnSpLocks/>
              <a:stCxn id="197" idx="2"/>
            </p:cNvCxnSpPr>
            <p:nvPr/>
          </p:nvCxnSpPr>
          <p:spPr>
            <a:xfrm flipH="1">
              <a:off x="6414461" y="1816923"/>
              <a:ext cx="387766" cy="1262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Rett linje 221">
              <a:extLst>
                <a:ext uri="{FF2B5EF4-FFF2-40B4-BE49-F238E27FC236}">
                  <a16:creationId xmlns:a16="http://schemas.microsoft.com/office/drawing/2014/main" id="{316C955A-9BCD-0721-785A-8A27AAFA71B0}"/>
                </a:ext>
              </a:extLst>
            </p:cNvPr>
            <p:cNvCxnSpPr>
              <a:cxnSpLocks/>
              <a:stCxn id="208" idx="2"/>
            </p:cNvCxnSpPr>
            <p:nvPr/>
          </p:nvCxnSpPr>
          <p:spPr>
            <a:xfrm flipH="1">
              <a:off x="6410024" y="2208415"/>
              <a:ext cx="1111748" cy="40045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Rett linje 222">
              <a:extLst>
                <a:ext uri="{FF2B5EF4-FFF2-40B4-BE49-F238E27FC236}">
                  <a16:creationId xmlns:a16="http://schemas.microsoft.com/office/drawing/2014/main" id="{ADD18617-23AC-189C-5C38-0DED2D63F522}"/>
                </a:ext>
              </a:extLst>
            </p:cNvPr>
            <p:cNvCxnSpPr>
              <a:cxnSpLocks/>
            </p:cNvCxnSpPr>
            <p:nvPr/>
          </p:nvCxnSpPr>
          <p:spPr>
            <a:xfrm>
              <a:off x="7434343" y="1196353"/>
              <a:ext cx="10027" cy="57999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Rett linje 223">
              <a:extLst>
                <a:ext uri="{FF2B5EF4-FFF2-40B4-BE49-F238E27FC236}">
                  <a16:creationId xmlns:a16="http://schemas.microsoft.com/office/drawing/2014/main" id="{83F0B47B-0BDA-066E-CC3C-DA17E5D2E6B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40739" y="1769482"/>
              <a:ext cx="721342" cy="686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Rett linje 224">
              <a:extLst>
                <a:ext uri="{FF2B5EF4-FFF2-40B4-BE49-F238E27FC236}">
                  <a16:creationId xmlns:a16="http://schemas.microsoft.com/office/drawing/2014/main" id="{5970C46A-D9AB-1872-2338-EFAAE75B1C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62081" y="1496925"/>
              <a:ext cx="339268" cy="27255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Rett linje 225">
              <a:extLst>
                <a:ext uri="{FF2B5EF4-FFF2-40B4-BE49-F238E27FC236}">
                  <a16:creationId xmlns:a16="http://schemas.microsoft.com/office/drawing/2014/main" id="{72857039-8806-98B3-4EDF-49BDB7A88FAA}"/>
                </a:ext>
              </a:extLst>
            </p:cNvPr>
            <p:cNvCxnSpPr>
              <a:cxnSpLocks/>
              <a:endCxn id="206" idx="0"/>
            </p:cNvCxnSpPr>
            <p:nvPr/>
          </p:nvCxnSpPr>
          <p:spPr>
            <a:xfrm flipV="1">
              <a:off x="8489843" y="1176529"/>
              <a:ext cx="11506" cy="32410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Rett linje 226">
              <a:extLst>
                <a:ext uri="{FF2B5EF4-FFF2-40B4-BE49-F238E27FC236}">
                  <a16:creationId xmlns:a16="http://schemas.microsoft.com/office/drawing/2014/main" id="{98AAA0D1-5C8D-E565-9144-1C51C2F45D28}"/>
                </a:ext>
              </a:extLst>
            </p:cNvPr>
            <p:cNvCxnSpPr>
              <a:cxnSpLocks/>
              <a:stCxn id="206" idx="0"/>
              <a:endCxn id="196" idx="6"/>
            </p:cNvCxnSpPr>
            <p:nvPr/>
          </p:nvCxnSpPr>
          <p:spPr>
            <a:xfrm flipH="1">
              <a:off x="8172896" y="1176529"/>
              <a:ext cx="328453" cy="1636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Rett linje 227">
              <a:extLst>
                <a:ext uri="{FF2B5EF4-FFF2-40B4-BE49-F238E27FC236}">
                  <a16:creationId xmlns:a16="http://schemas.microsoft.com/office/drawing/2014/main" id="{1011BE90-20F8-9E29-B8AE-5B354B5DB82F}"/>
                </a:ext>
              </a:extLst>
            </p:cNvPr>
            <p:cNvCxnSpPr>
              <a:cxnSpLocks/>
              <a:stCxn id="199" idx="5"/>
            </p:cNvCxnSpPr>
            <p:nvPr/>
          </p:nvCxnSpPr>
          <p:spPr>
            <a:xfrm>
              <a:off x="7087219" y="398639"/>
              <a:ext cx="12256" cy="90310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Rett linje 228">
              <a:extLst>
                <a:ext uri="{FF2B5EF4-FFF2-40B4-BE49-F238E27FC236}">
                  <a16:creationId xmlns:a16="http://schemas.microsoft.com/office/drawing/2014/main" id="{9D79F38F-A529-B6F8-CFD2-05CF5510FF4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21772" y="4356756"/>
              <a:ext cx="180393" cy="29750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0" name="Rektangel 229">
              <a:extLst>
                <a:ext uri="{FF2B5EF4-FFF2-40B4-BE49-F238E27FC236}">
                  <a16:creationId xmlns:a16="http://schemas.microsoft.com/office/drawing/2014/main" id="{7F9F4124-52DE-B6C6-868F-1FDC997EF7BD}"/>
                </a:ext>
              </a:extLst>
            </p:cNvPr>
            <p:cNvSpPr/>
            <p:nvPr/>
          </p:nvSpPr>
          <p:spPr>
            <a:xfrm rot="19426342">
              <a:off x="8475135" y="4539649"/>
              <a:ext cx="152399" cy="112697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cxnSp>
          <p:nvCxnSpPr>
            <p:cNvPr id="231" name="Rett linje 230">
              <a:extLst>
                <a:ext uri="{FF2B5EF4-FFF2-40B4-BE49-F238E27FC236}">
                  <a16:creationId xmlns:a16="http://schemas.microsoft.com/office/drawing/2014/main" id="{45B191F9-BD58-F987-F1E3-6889A9A7F3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05926" y="4634347"/>
              <a:ext cx="600246" cy="47987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Rett linje 231">
              <a:extLst>
                <a:ext uri="{FF2B5EF4-FFF2-40B4-BE49-F238E27FC236}">
                  <a16:creationId xmlns:a16="http://schemas.microsoft.com/office/drawing/2014/main" id="{49A57FCD-0D35-D351-FE79-CC342B1126A2}"/>
                </a:ext>
              </a:extLst>
            </p:cNvPr>
            <p:cNvCxnSpPr>
              <a:cxnSpLocks/>
            </p:cNvCxnSpPr>
            <p:nvPr/>
          </p:nvCxnSpPr>
          <p:spPr>
            <a:xfrm>
              <a:off x="7771633" y="4790364"/>
              <a:ext cx="234293" cy="32385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Rett linje 232">
              <a:extLst>
                <a:ext uri="{FF2B5EF4-FFF2-40B4-BE49-F238E27FC236}">
                  <a16:creationId xmlns:a16="http://schemas.microsoft.com/office/drawing/2014/main" id="{9056B85E-7093-A2AF-4068-E36C7D79A8D2}"/>
                </a:ext>
              </a:extLst>
            </p:cNvPr>
            <p:cNvCxnSpPr>
              <a:cxnSpLocks/>
              <a:endCxn id="178" idx="7"/>
            </p:cNvCxnSpPr>
            <p:nvPr/>
          </p:nvCxnSpPr>
          <p:spPr>
            <a:xfrm flipH="1">
              <a:off x="7628377" y="4805100"/>
              <a:ext cx="159966" cy="9832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Rett linje 233">
              <a:extLst>
                <a:ext uri="{FF2B5EF4-FFF2-40B4-BE49-F238E27FC236}">
                  <a16:creationId xmlns:a16="http://schemas.microsoft.com/office/drawing/2014/main" id="{8F4E2130-5EB4-62B9-EFA6-74AB9771144C}"/>
                </a:ext>
              </a:extLst>
            </p:cNvPr>
            <p:cNvCxnSpPr>
              <a:cxnSpLocks/>
              <a:stCxn id="195" idx="4"/>
            </p:cNvCxnSpPr>
            <p:nvPr/>
          </p:nvCxnSpPr>
          <p:spPr>
            <a:xfrm>
              <a:off x="8445001" y="4281339"/>
              <a:ext cx="165523" cy="35300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Rett linje 234">
              <a:extLst>
                <a:ext uri="{FF2B5EF4-FFF2-40B4-BE49-F238E27FC236}">
                  <a16:creationId xmlns:a16="http://schemas.microsoft.com/office/drawing/2014/main" id="{6F1C46AC-5C57-187F-5114-4C733AE6DF8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14770" y="3495011"/>
              <a:ext cx="358409" cy="588049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Rett linje 235">
              <a:extLst>
                <a:ext uri="{FF2B5EF4-FFF2-40B4-BE49-F238E27FC236}">
                  <a16:creationId xmlns:a16="http://schemas.microsoft.com/office/drawing/2014/main" id="{E3403273-1399-EC14-A1EF-50FDEC78D907}"/>
                </a:ext>
              </a:extLst>
            </p:cNvPr>
            <p:cNvCxnSpPr>
              <a:cxnSpLocks/>
              <a:stCxn id="178" idx="3"/>
            </p:cNvCxnSpPr>
            <p:nvPr/>
          </p:nvCxnSpPr>
          <p:spPr>
            <a:xfrm flipH="1">
              <a:off x="7452002" y="4998943"/>
              <a:ext cx="73510" cy="9112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7" name="Ellipse 236">
              <a:extLst>
                <a:ext uri="{FF2B5EF4-FFF2-40B4-BE49-F238E27FC236}">
                  <a16:creationId xmlns:a16="http://schemas.microsoft.com/office/drawing/2014/main" id="{1A100773-C735-5B28-170F-2E19E22C8D62}"/>
                </a:ext>
              </a:extLst>
            </p:cNvPr>
            <p:cNvSpPr/>
            <p:nvPr/>
          </p:nvSpPr>
          <p:spPr>
            <a:xfrm>
              <a:off x="4673336" y="2469311"/>
              <a:ext cx="212666" cy="193428"/>
            </a:xfrm>
            <a:prstGeom prst="ellipse">
              <a:avLst/>
            </a:prstGeom>
            <a:solidFill>
              <a:srgbClr val="002060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cxnSp>
          <p:nvCxnSpPr>
            <p:cNvPr id="238" name="Rett linje 237">
              <a:extLst>
                <a:ext uri="{FF2B5EF4-FFF2-40B4-BE49-F238E27FC236}">
                  <a16:creationId xmlns:a16="http://schemas.microsoft.com/office/drawing/2014/main" id="{4F91A11B-5E58-3A33-5DE9-EEBC81AEAA9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21338" y="2535613"/>
              <a:ext cx="387766" cy="1262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Rett linje 238">
              <a:extLst>
                <a:ext uri="{FF2B5EF4-FFF2-40B4-BE49-F238E27FC236}">
                  <a16:creationId xmlns:a16="http://schemas.microsoft.com/office/drawing/2014/main" id="{69CBEB6B-A7FE-E1A8-9F26-B2B4951BF61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73557" y="2557957"/>
              <a:ext cx="387766" cy="1262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0" name="Rektangel 239">
              <a:extLst>
                <a:ext uri="{FF2B5EF4-FFF2-40B4-BE49-F238E27FC236}">
                  <a16:creationId xmlns:a16="http://schemas.microsoft.com/office/drawing/2014/main" id="{9D465248-21FC-B9EA-ADFE-C726BAA8BC9C}"/>
                </a:ext>
              </a:extLst>
            </p:cNvPr>
            <p:cNvSpPr/>
            <p:nvPr/>
          </p:nvSpPr>
          <p:spPr>
            <a:xfrm>
              <a:off x="5211929" y="2934179"/>
              <a:ext cx="68393" cy="10354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41" name="Rektangel 240">
              <a:extLst>
                <a:ext uri="{FF2B5EF4-FFF2-40B4-BE49-F238E27FC236}">
                  <a16:creationId xmlns:a16="http://schemas.microsoft.com/office/drawing/2014/main" id="{EF74DA0D-FC04-396A-2D91-FEF87FD2AA02}"/>
                </a:ext>
              </a:extLst>
            </p:cNvPr>
            <p:cNvSpPr/>
            <p:nvPr/>
          </p:nvSpPr>
          <p:spPr>
            <a:xfrm>
              <a:off x="5433339" y="2934179"/>
              <a:ext cx="68393" cy="10354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cxnSp>
          <p:nvCxnSpPr>
            <p:cNvPr id="242" name="Rett linje 241">
              <a:extLst>
                <a:ext uri="{FF2B5EF4-FFF2-40B4-BE49-F238E27FC236}">
                  <a16:creationId xmlns:a16="http://schemas.microsoft.com/office/drawing/2014/main" id="{C128DCF0-E102-C720-AD70-55F09E295DC5}"/>
                </a:ext>
              </a:extLst>
            </p:cNvPr>
            <p:cNvCxnSpPr>
              <a:cxnSpLocks/>
              <a:stCxn id="240" idx="2"/>
            </p:cNvCxnSpPr>
            <p:nvPr/>
          </p:nvCxnSpPr>
          <p:spPr>
            <a:xfrm>
              <a:off x="5246126" y="3037719"/>
              <a:ext cx="221409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3" name="Ellipse 242">
              <a:extLst>
                <a:ext uri="{FF2B5EF4-FFF2-40B4-BE49-F238E27FC236}">
                  <a16:creationId xmlns:a16="http://schemas.microsoft.com/office/drawing/2014/main" id="{BE6E80F5-3B27-C531-A20E-16509997B1E5}"/>
                </a:ext>
              </a:extLst>
            </p:cNvPr>
            <p:cNvSpPr/>
            <p:nvPr/>
          </p:nvSpPr>
          <p:spPr>
            <a:xfrm>
              <a:off x="5771418" y="1267381"/>
              <a:ext cx="212666" cy="193428"/>
            </a:xfrm>
            <a:prstGeom prst="ellipse">
              <a:avLst/>
            </a:prstGeom>
            <a:solidFill>
              <a:srgbClr val="002060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cxnSp>
          <p:nvCxnSpPr>
            <p:cNvPr id="244" name="Rett linje 243">
              <a:extLst>
                <a:ext uri="{FF2B5EF4-FFF2-40B4-BE49-F238E27FC236}">
                  <a16:creationId xmlns:a16="http://schemas.microsoft.com/office/drawing/2014/main" id="{EBBAB030-3456-7CFF-2FCE-8B3FF1B53CF0}"/>
                </a:ext>
              </a:extLst>
            </p:cNvPr>
            <p:cNvCxnSpPr>
              <a:cxnSpLocks/>
            </p:cNvCxnSpPr>
            <p:nvPr/>
          </p:nvCxnSpPr>
          <p:spPr>
            <a:xfrm>
              <a:off x="5973120" y="1338583"/>
              <a:ext cx="57554" cy="73575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87451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6AB47ED-6B0E-112A-C194-B64D9C7FE9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Bilde 175" descr="Et bilde som inneholder diagram, sketch, plan, tekst&#10;&#10;KI-generert innhold kan være feil.">
            <a:extLst>
              <a:ext uri="{FF2B5EF4-FFF2-40B4-BE49-F238E27FC236}">
                <a16:creationId xmlns:a16="http://schemas.microsoft.com/office/drawing/2014/main" id="{6CBD84F0-FCC5-228B-516B-DB7FBF252B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2638" y="0"/>
            <a:ext cx="8104563" cy="6308905"/>
          </a:xfrm>
          <a:prstGeom prst="rect">
            <a:avLst/>
          </a:prstGeom>
          <a:solidFill>
            <a:srgbClr val="002060"/>
          </a:solidFill>
        </p:spPr>
      </p:pic>
      <p:grpSp>
        <p:nvGrpSpPr>
          <p:cNvPr id="3" name="Gruppe 2">
            <a:extLst>
              <a:ext uri="{FF2B5EF4-FFF2-40B4-BE49-F238E27FC236}">
                <a16:creationId xmlns:a16="http://schemas.microsoft.com/office/drawing/2014/main" id="{6753FAAF-3C94-D440-4EC2-E5E79EF5B69E}"/>
              </a:ext>
            </a:extLst>
          </p:cNvPr>
          <p:cNvGrpSpPr/>
          <p:nvPr/>
        </p:nvGrpSpPr>
        <p:grpSpPr>
          <a:xfrm>
            <a:off x="881991" y="1934452"/>
            <a:ext cx="1947125" cy="3257471"/>
            <a:chOff x="-2147876" y="537323"/>
            <a:chExt cx="1375257" cy="2780222"/>
          </a:xfrm>
        </p:grpSpPr>
        <p:graphicFrame>
          <p:nvGraphicFramePr>
            <p:cNvPr id="177" name="Plassholder for innhold 5">
              <a:extLst>
                <a:ext uri="{FF2B5EF4-FFF2-40B4-BE49-F238E27FC236}">
                  <a16:creationId xmlns:a16="http://schemas.microsoft.com/office/drawing/2014/main" id="{A7E8DC59-65D2-D399-0314-C672951ADD32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605389752"/>
                </p:ext>
              </p:extLst>
            </p:nvPr>
          </p:nvGraphicFramePr>
          <p:xfrm>
            <a:off x="-2147876" y="537323"/>
            <a:ext cx="1375257" cy="2780222"/>
          </p:xfrm>
          <a:graphic>
            <a:graphicData uri="http://schemas.openxmlformats.org/drawingml/2006/table">
              <a:tbl>
                <a:tblPr firstRow="1" bandRow="1">
                  <a:tableStyleId>{5C22544A-7EE6-4342-B048-85BDC9FD1C3A}</a:tableStyleId>
                </a:tblPr>
                <a:tblGrid>
                  <a:gridCol w="772160">
                    <a:extLst>
                      <a:ext uri="{9D8B030D-6E8A-4147-A177-3AD203B41FA5}">
                        <a16:colId xmlns:a16="http://schemas.microsoft.com/office/drawing/2014/main" val="3218722819"/>
                      </a:ext>
                    </a:extLst>
                  </a:gridCol>
                  <a:gridCol w="1174965">
                    <a:extLst>
                      <a:ext uri="{9D8B030D-6E8A-4147-A177-3AD203B41FA5}">
                        <a16:colId xmlns:a16="http://schemas.microsoft.com/office/drawing/2014/main" val="504044161"/>
                      </a:ext>
                    </a:extLst>
                  </a:gridCol>
                </a:tblGrid>
                <a:tr h="696273">
                  <a:tc>
                    <a:txBody>
                      <a:bodyPr/>
                      <a:lstStyle/>
                      <a:p>
                        <a:endParaRPr lang="nb-NO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r>
                          <a:rPr lang="nb-NO" dirty="0"/>
                          <a:t>Ethernet uttak</a:t>
                        </a:r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948377269"/>
                    </a:ext>
                  </a:extLst>
                </a:tr>
                <a:tr h="727073">
                  <a:tc>
                    <a:txBody>
                      <a:bodyPr/>
                      <a:lstStyle/>
                      <a:p>
                        <a:endParaRPr lang="nb-NO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r>
                          <a:rPr lang="nb-NO" dirty="0"/>
                          <a:t>Ruter &amp;</a:t>
                        </a:r>
                      </a:p>
                      <a:p>
                        <a:r>
                          <a:rPr lang="nb-NO" dirty="0"/>
                          <a:t>Brannmur &amp; UPS &amp; server</a:t>
                        </a:r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1962565023"/>
                    </a:ext>
                  </a:extLst>
                </a:tr>
                <a:tr h="681009">
                  <a:tc>
                    <a:txBody>
                      <a:bodyPr/>
                      <a:lstStyle/>
                      <a:p>
                        <a:endParaRPr lang="nb-NO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r>
                          <a:rPr lang="nb-NO" dirty="0"/>
                          <a:t>Svitsj</a:t>
                        </a:r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2244318098"/>
                    </a:ext>
                  </a:extLst>
                </a:tr>
                <a:tr h="691469">
                  <a:tc>
                    <a:txBody>
                      <a:bodyPr/>
                      <a:lstStyle/>
                      <a:p>
                        <a:endParaRPr lang="nb-NO" dirty="0"/>
                      </a:p>
                    </a:txBody>
                    <a:tcPr/>
                  </a:tc>
                  <a:tc>
                    <a:txBody>
                      <a:bodyPr/>
                      <a:lstStyle/>
                      <a:p>
                        <a:r>
                          <a:rPr lang="nb-NO" dirty="0"/>
                          <a:t>Aksess-punkt</a:t>
                        </a:r>
                      </a:p>
                    </a:txBody>
                    <a:tcPr/>
                  </a:tc>
                  <a:extLst>
                    <a:ext uri="{0D108BD9-81ED-4DB2-BD59-A6C34878D82A}">
                      <a16:rowId xmlns:a16="http://schemas.microsoft.com/office/drawing/2014/main" val="3168506145"/>
                    </a:ext>
                  </a:extLst>
                </a:tr>
              </a:tbl>
            </a:graphicData>
          </a:graphic>
        </p:graphicFrame>
        <p:sp>
          <p:nvSpPr>
            <p:cNvPr id="191" name="Ellipse 190">
              <a:extLst>
                <a:ext uri="{FF2B5EF4-FFF2-40B4-BE49-F238E27FC236}">
                  <a16:creationId xmlns:a16="http://schemas.microsoft.com/office/drawing/2014/main" id="{62DB360D-E99F-6FA5-271E-FBDDBA9015D7}"/>
                </a:ext>
              </a:extLst>
            </p:cNvPr>
            <p:cNvSpPr/>
            <p:nvPr/>
          </p:nvSpPr>
          <p:spPr>
            <a:xfrm>
              <a:off x="-2080655" y="1268756"/>
              <a:ext cx="477940" cy="461929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92" name="Ellipse 191">
              <a:extLst>
                <a:ext uri="{FF2B5EF4-FFF2-40B4-BE49-F238E27FC236}">
                  <a16:creationId xmlns:a16="http://schemas.microsoft.com/office/drawing/2014/main" id="{A6AF68E6-DE2C-0CE3-A997-78C158E51837}"/>
                </a:ext>
              </a:extLst>
            </p:cNvPr>
            <p:cNvSpPr/>
            <p:nvPr/>
          </p:nvSpPr>
          <p:spPr>
            <a:xfrm>
              <a:off x="-2117653" y="2036948"/>
              <a:ext cx="466904" cy="43353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/>
            </a:p>
          </p:txBody>
        </p:sp>
        <p:sp>
          <p:nvSpPr>
            <p:cNvPr id="193" name="Ellipse 192">
              <a:extLst>
                <a:ext uri="{FF2B5EF4-FFF2-40B4-BE49-F238E27FC236}">
                  <a16:creationId xmlns:a16="http://schemas.microsoft.com/office/drawing/2014/main" id="{485A5736-883A-7134-D027-085511743678}"/>
                </a:ext>
              </a:extLst>
            </p:cNvPr>
            <p:cNvSpPr/>
            <p:nvPr/>
          </p:nvSpPr>
          <p:spPr>
            <a:xfrm>
              <a:off x="-2116465" y="2781353"/>
              <a:ext cx="466904" cy="461929"/>
            </a:xfrm>
            <a:prstGeom prst="ellipse">
              <a:avLst/>
            </a:prstGeom>
            <a:solidFill>
              <a:srgbClr val="002060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 dirty="0"/>
            </a:p>
          </p:txBody>
        </p:sp>
        <p:sp>
          <p:nvSpPr>
            <p:cNvPr id="203" name="Rektangel 202">
              <a:extLst>
                <a:ext uri="{FF2B5EF4-FFF2-40B4-BE49-F238E27FC236}">
                  <a16:creationId xmlns:a16="http://schemas.microsoft.com/office/drawing/2014/main" id="{9C838725-5ECD-4F18-5D0E-AA6B4A109AA9}"/>
                </a:ext>
              </a:extLst>
            </p:cNvPr>
            <p:cNvSpPr/>
            <p:nvPr/>
          </p:nvSpPr>
          <p:spPr>
            <a:xfrm>
              <a:off x="-1890598" y="797364"/>
              <a:ext cx="152399" cy="112697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grpSp>
        <p:nvGrpSpPr>
          <p:cNvPr id="2" name="Gruppe 1">
            <a:extLst>
              <a:ext uri="{FF2B5EF4-FFF2-40B4-BE49-F238E27FC236}">
                <a16:creationId xmlns:a16="http://schemas.microsoft.com/office/drawing/2014/main" id="{63DE4059-B2BB-3787-E914-4D070E6EFBEE}"/>
              </a:ext>
            </a:extLst>
          </p:cNvPr>
          <p:cNvGrpSpPr/>
          <p:nvPr/>
        </p:nvGrpSpPr>
        <p:grpSpPr>
          <a:xfrm>
            <a:off x="4105806" y="375652"/>
            <a:ext cx="5779875" cy="6308904"/>
            <a:chOff x="4156120" y="233538"/>
            <a:chExt cx="4471414" cy="4880680"/>
          </a:xfrm>
        </p:grpSpPr>
        <p:sp>
          <p:nvSpPr>
            <p:cNvPr id="178" name="Ellipse 177">
              <a:extLst>
                <a:ext uri="{FF2B5EF4-FFF2-40B4-BE49-F238E27FC236}">
                  <a16:creationId xmlns:a16="http://schemas.microsoft.com/office/drawing/2014/main" id="{58924E61-B798-F56F-D798-43763821EA7E}"/>
                </a:ext>
              </a:extLst>
            </p:cNvPr>
            <p:cNvSpPr/>
            <p:nvPr/>
          </p:nvSpPr>
          <p:spPr>
            <a:xfrm>
              <a:off x="7504208" y="4883643"/>
              <a:ext cx="145473" cy="135082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cxnSp>
          <p:nvCxnSpPr>
            <p:cNvPr id="179" name="Rett linje 178">
              <a:extLst>
                <a:ext uri="{FF2B5EF4-FFF2-40B4-BE49-F238E27FC236}">
                  <a16:creationId xmlns:a16="http://schemas.microsoft.com/office/drawing/2014/main" id="{9A3892E2-FB19-80F3-1E46-E3C7BD7DE242}"/>
                </a:ext>
              </a:extLst>
            </p:cNvPr>
            <p:cNvCxnSpPr>
              <a:cxnSpLocks/>
            </p:cNvCxnSpPr>
            <p:nvPr/>
          </p:nvCxnSpPr>
          <p:spPr>
            <a:xfrm>
              <a:off x="6410024" y="2009640"/>
              <a:ext cx="0" cy="1038809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Rett linje 179">
              <a:extLst>
                <a:ext uri="{FF2B5EF4-FFF2-40B4-BE49-F238E27FC236}">
                  <a16:creationId xmlns:a16="http://schemas.microsoft.com/office/drawing/2014/main" id="{1978BBD5-2815-196F-F1D1-1F4A12D2C10C}"/>
                </a:ext>
              </a:extLst>
            </p:cNvPr>
            <p:cNvCxnSpPr>
              <a:cxnSpLocks/>
            </p:cNvCxnSpPr>
            <p:nvPr/>
          </p:nvCxnSpPr>
          <p:spPr>
            <a:xfrm>
              <a:off x="6410024" y="3040931"/>
              <a:ext cx="604869" cy="159864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Rett linje 180">
              <a:extLst>
                <a:ext uri="{FF2B5EF4-FFF2-40B4-BE49-F238E27FC236}">
                  <a16:creationId xmlns:a16="http://schemas.microsoft.com/office/drawing/2014/main" id="{DBD29259-F11A-A1E9-5CA0-6F23DC82B2EA}"/>
                </a:ext>
              </a:extLst>
            </p:cNvPr>
            <p:cNvCxnSpPr>
              <a:cxnSpLocks/>
            </p:cNvCxnSpPr>
            <p:nvPr/>
          </p:nvCxnSpPr>
          <p:spPr>
            <a:xfrm>
              <a:off x="7014893" y="4639575"/>
              <a:ext cx="462179" cy="46063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2" name="Ellipse 181">
              <a:extLst>
                <a:ext uri="{FF2B5EF4-FFF2-40B4-BE49-F238E27FC236}">
                  <a16:creationId xmlns:a16="http://schemas.microsoft.com/office/drawing/2014/main" id="{6B453A9D-9EBF-9673-6476-CBCD0543485F}"/>
                </a:ext>
              </a:extLst>
            </p:cNvPr>
            <p:cNvSpPr/>
            <p:nvPr/>
          </p:nvSpPr>
          <p:spPr>
            <a:xfrm>
              <a:off x="6086465" y="1913637"/>
              <a:ext cx="121720" cy="12639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cxnSp>
          <p:nvCxnSpPr>
            <p:cNvPr id="183" name="Rett linje 182">
              <a:extLst>
                <a:ext uri="{FF2B5EF4-FFF2-40B4-BE49-F238E27FC236}">
                  <a16:creationId xmlns:a16="http://schemas.microsoft.com/office/drawing/2014/main" id="{06425DE9-4B32-614D-A129-C209FB0C480E}"/>
                </a:ext>
              </a:extLst>
            </p:cNvPr>
            <p:cNvCxnSpPr>
              <a:cxnSpLocks/>
            </p:cNvCxnSpPr>
            <p:nvPr/>
          </p:nvCxnSpPr>
          <p:spPr>
            <a:xfrm>
              <a:off x="5356520" y="2076141"/>
              <a:ext cx="0" cy="96479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Rett linje 183">
              <a:extLst>
                <a:ext uri="{FF2B5EF4-FFF2-40B4-BE49-F238E27FC236}">
                  <a16:creationId xmlns:a16="http://schemas.microsoft.com/office/drawing/2014/main" id="{938B8209-6D69-4D34-8400-D60F26A5FE0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45886" y="2076141"/>
              <a:ext cx="1701177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Rett linje 184">
              <a:extLst>
                <a:ext uri="{FF2B5EF4-FFF2-40B4-BE49-F238E27FC236}">
                  <a16:creationId xmlns:a16="http://schemas.microsoft.com/office/drawing/2014/main" id="{AC2AD712-CB89-FEDC-B667-6381380F3FC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902561" y="1032028"/>
              <a:ext cx="18212" cy="102349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Rett linje 185">
              <a:extLst>
                <a:ext uri="{FF2B5EF4-FFF2-40B4-BE49-F238E27FC236}">
                  <a16:creationId xmlns:a16="http://schemas.microsoft.com/office/drawing/2014/main" id="{2C6D0F39-5D81-E686-7E32-FDD5974D45D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232319" y="1025315"/>
              <a:ext cx="670242" cy="671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Rett linje 186">
              <a:extLst>
                <a:ext uri="{FF2B5EF4-FFF2-40B4-BE49-F238E27FC236}">
                  <a16:creationId xmlns:a16="http://schemas.microsoft.com/office/drawing/2014/main" id="{DAB45B3C-15D2-A723-312F-58DA51B66374}"/>
                </a:ext>
              </a:extLst>
            </p:cNvPr>
            <p:cNvCxnSpPr>
              <a:cxnSpLocks/>
            </p:cNvCxnSpPr>
            <p:nvPr/>
          </p:nvCxnSpPr>
          <p:spPr>
            <a:xfrm>
              <a:off x="6208185" y="2002122"/>
              <a:ext cx="201839" cy="1939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Rett linje 187">
              <a:extLst>
                <a:ext uri="{FF2B5EF4-FFF2-40B4-BE49-F238E27FC236}">
                  <a16:creationId xmlns:a16="http://schemas.microsoft.com/office/drawing/2014/main" id="{DCBBC552-A253-C13A-A49B-E2BCDFC43FB3}"/>
                </a:ext>
              </a:extLst>
            </p:cNvPr>
            <p:cNvCxnSpPr>
              <a:cxnSpLocks/>
              <a:endCxn id="178" idx="7"/>
            </p:cNvCxnSpPr>
            <p:nvPr/>
          </p:nvCxnSpPr>
          <p:spPr>
            <a:xfrm flipH="1">
              <a:off x="7628377" y="4654196"/>
              <a:ext cx="85086" cy="249229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Rett linje 188">
              <a:extLst>
                <a:ext uri="{FF2B5EF4-FFF2-40B4-BE49-F238E27FC236}">
                  <a16:creationId xmlns:a16="http://schemas.microsoft.com/office/drawing/2014/main" id="{AE9489BD-AE18-A6E6-1BC5-22EB52D6DD0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01991" y="3851726"/>
              <a:ext cx="742376" cy="50503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0" name="Ellipse 189">
              <a:extLst>
                <a:ext uri="{FF2B5EF4-FFF2-40B4-BE49-F238E27FC236}">
                  <a16:creationId xmlns:a16="http://schemas.microsoft.com/office/drawing/2014/main" id="{CFA8193B-7D69-460B-6A78-91DEE4308217}"/>
                </a:ext>
              </a:extLst>
            </p:cNvPr>
            <p:cNvSpPr/>
            <p:nvPr/>
          </p:nvSpPr>
          <p:spPr>
            <a:xfrm>
              <a:off x="7419154" y="4790364"/>
              <a:ext cx="145473" cy="157265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94" name="Ellipse 193">
              <a:extLst>
                <a:ext uri="{FF2B5EF4-FFF2-40B4-BE49-F238E27FC236}">
                  <a16:creationId xmlns:a16="http://schemas.microsoft.com/office/drawing/2014/main" id="{F9ED7A19-A9DC-0926-575C-1ADA0C6AC275}"/>
                </a:ext>
              </a:extLst>
            </p:cNvPr>
            <p:cNvSpPr/>
            <p:nvPr/>
          </p:nvSpPr>
          <p:spPr>
            <a:xfrm>
              <a:off x="5751488" y="2451651"/>
              <a:ext cx="212666" cy="193428"/>
            </a:xfrm>
            <a:prstGeom prst="ellipse">
              <a:avLst/>
            </a:prstGeom>
            <a:solidFill>
              <a:srgbClr val="002060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95" name="Ellipse 194">
              <a:extLst>
                <a:ext uri="{FF2B5EF4-FFF2-40B4-BE49-F238E27FC236}">
                  <a16:creationId xmlns:a16="http://schemas.microsoft.com/office/drawing/2014/main" id="{C0BCD5E8-46E3-80BA-7FC8-F7D5D1C98C3D}"/>
                </a:ext>
              </a:extLst>
            </p:cNvPr>
            <p:cNvSpPr/>
            <p:nvPr/>
          </p:nvSpPr>
          <p:spPr>
            <a:xfrm>
              <a:off x="8338668" y="4087911"/>
              <a:ext cx="212666" cy="193428"/>
            </a:xfrm>
            <a:prstGeom prst="ellipse">
              <a:avLst/>
            </a:prstGeom>
            <a:solidFill>
              <a:srgbClr val="002060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96" name="Ellipse 195">
              <a:extLst>
                <a:ext uri="{FF2B5EF4-FFF2-40B4-BE49-F238E27FC236}">
                  <a16:creationId xmlns:a16="http://schemas.microsoft.com/office/drawing/2014/main" id="{A5109DE3-18FC-2DA8-891A-FF4D99FD3DEC}"/>
                </a:ext>
              </a:extLst>
            </p:cNvPr>
            <p:cNvSpPr/>
            <p:nvPr/>
          </p:nvSpPr>
          <p:spPr>
            <a:xfrm>
              <a:off x="7960230" y="1096183"/>
              <a:ext cx="212666" cy="193428"/>
            </a:xfrm>
            <a:prstGeom prst="ellipse">
              <a:avLst/>
            </a:prstGeom>
            <a:solidFill>
              <a:srgbClr val="002060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97" name="Ellipse 196">
              <a:extLst>
                <a:ext uri="{FF2B5EF4-FFF2-40B4-BE49-F238E27FC236}">
                  <a16:creationId xmlns:a16="http://schemas.microsoft.com/office/drawing/2014/main" id="{6753912F-FC25-5556-A55A-9F0FF8A6764B}"/>
                </a:ext>
              </a:extLst>
            </p:cNvPr>
            <p:cNvSpPr/>
            <p:nvPr/>
          </p:nvSpPr>
          <p:spPr>
            <a:xfrm>
              <a:off x="6802227" y="1720209"/>
              <a:ext cx="212666" cy="193428"/>
            </a:xfrm>
            <a:prstGeom prst="ellipse">
              <a:avLst/>
            </a:prstGeom>
            <a:solidFill>
              <a:srgbClr val="002060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98" name="Ellipse 197">
              <a:extLst>
                <a:ext uri="{FF2B5EF4-FFF2-40B4-BE49-F238E27FC236}">
                  <a16:creationId xmlns:a16="http://schemas.microsoft.com/office/drawing/2014/main" id="{1DD47C3E-4053-0675-9542-AE6F172AC7CE}"/>
                </a:ext>
              </a:extLst>
            </p:cNvPr>
            <p:cNvSpPr/>
            <p:nvPr/>
          </p:nvSpPr>
          <p:spPr>
            <a:xfrm>
              <a:off x="7370505" y="3335645"/>
              <a:ext cx="212666" cy="193428"/>
            </a:xfrm>
            <a:prstGeom prst="ellipse">
              <a:avLst/>
            </a:prstGeom>
            <a:solidFill>
              <a:srgbClr val="002060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199" name="Ellipse 198">
              <a:extLst>
                <a:ext uri="{FF2B5EF4-FFF2-40B4-BE49-F238E27FC236}">
                  <a16:creationId xmlns:a16="http://schemas.microsoft.com/office/drawing/2014/main" id="{67709474-8501-1D5E-D7A7-8ADCC82BAD25}"/>
                </a:ext>
              </a:extLst>
            </p:cNvPr>
            <p:cNvSpPr/>
            <p:nvPr/>
          </p:nvSpPr>
          <p:spPr>
            <a:xfrm>
              <a:off x="6905697" y="233538"/>
              <a:ext cx="212666" cy="193428"/>
            </a:xfrm>
            <a:prstGeom prst="ellipse">
              <a:avLst/>
            </a:prstGeom>
            <a:solidFill>
              <a:srgbClr val="002060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0" name="Ellipse 199">
              <a:extLst>
                <a:ext uri="{FF2B5EF4-FFF2-40B4-BE49-F238E27FC236}">
                  <a16:creationId xmlns:a16="http://schemas.microsoft.com/office/drawing/2014/main" id="{C704C810-EA3D-F435-01FA-D9A2F97DAFBA}"/>
                </a:ext>
              </a:extLst>
            </p:cNvPr>
            <p:cNvSpPr/>
            <p:nvPr/>
          </p:nvSpPr>
          <p:spPr>
            <a:xfrm>
              <a:off x="7254297" y="1169535"/>
              <a:ext cx="117695" cy="124458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cxnSp>
          <p:nvCxnSpPr>
            <p:cNvPr id="201" name="Rett linje 200">
              <a:extLst>
                <a:ext uri="{FF2B5EF4-FFF2-40B4-BE49-F238E27FC236}">
                  <a16:creationId xmlns:a16="http://schemas.microsoft.com/office/drawing/2014/main" id="{7E0A56C8-1CF2-A80F-0774-4D9A485F0D5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39304" y="1874514"/>
              <a:ext cx="290578" cy="8036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Rett linje 201">
              <a:extLst>
                <a:ext uri="{FF2B5EF4-FFF2-40B4-BE49-F238E27FC236}">
                  <a16:creationId xmlns:a16="http://schemas.microsoft.com/office/drawing/2014/main" id="{5C9EC1E7-7388-7558-28A5-7043CB4BE492}"/>
                </a:ext>
              </a:extLst>
            </p:cNvPr>
            <p:cNvCxnSpPr>
              <a:cxnSpLocks/>
            </p:cNvCxnSpPr>
            <p:nvPr/>
          </p:nvCxnSpPr>
          <p:spPr>
            <a:xfrm>
              <a:off x="7339073" y="1200914"/>
              <a:ext cx="91639" cy="299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Rektangel 203">
              <a:extLst>
                <a:ext uri="{FF2B5EF4-FFF2-40B4-BE49-F238E27FC236}">
                  <a16:creationId xmlns:a16="http://schemas.microsoft.com/office/drawing/2014/main" id="{5A8CCDC6-FE70-DDE7-8D41-259FD07C4F1E}"/>
                </a:ext>
              </a:extLst>
            </p:cNvPr>
            <p:cNvSpPr/>
            <p:nvPr/>
          </p:nvSpPr>
          <p:spPr>
            <a:xfrm rot="5400000">
              <a:off x="4329200" y="2489162"/>
              <a:ext cx="152399" cy="112697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5" name="Rektangel 204">
              <a:extLst>
                <a:ext uri="{FF2B5EF4-FFF2-40B4-BE49-F238E27FC236}">
                  <a16:creationId xmlns:a16="http://schemas.microsoft.com/office/drawing/2014/main" id="{28E50CEA-EEA0-863A-2778-4409502BF42A}"/>
                </a:ext>
              </a:extLst>
            </p:cNvPr>
            <p:cNvSpPr/>
            <p:nvPr/>
          </p:nvSpPr>
          <p:spPr>
            <a:xfrm rot="19426342">
              <a:off x="8149193" y="3726242"/>
              <a:ext cx="152399" cy="112697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6" name="Rektangel 205">
              <a:extLst>
                <a:ext uri="{FF2B5EF4-FFF2-40B4-BE49-F238E27FC236}">
                  <a16:creationId xmlns:a16="http://schemas.microsoft.com/office/drawing/2014/main" id="{8FF20A18-4A5E-0471-59C1-1B3712DA22A7}"/>
                </a:ext>
              </a:extLst>
            </p:cNvPr>
            <p:cNvSpPr/>
            <p:nvPr/>
          </p:nvSpPr>
          <p:spPr>
            <a:xfrm rot="5400000">
              <a:off x="8368801" y="1120180"/>
              <a:ext cx="152399" cy="112697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7" name="Rektangel 206">
              <a:extLst>
                <a:ext uri="{FF2B5EF4-FFF2-40B4-BE49-F238E27FC236}">
                  <a16:creationId xmlns:a16="http://schemas.microsoft.com/office/drawing/2014/main" id="{173EC473-5AE9-C5D1-C3F1-DA8FE627EC30}"/>
                </a:ext>
              </a:extLst>
            </p:cNvPr>
            <p:cNvSpPr/>
            <p:nvPr/>
          </p:nvSpPr>
          <p:spPr>
            <a:xfrm rot="5400000">
              <a:off x="7415869" y="1310032"/>
              <a:ext cx="152399" cy="112697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8" name="Rektangel 207">
              <a:extLst>
                <a:ext uri="{FF2B5EF4-FFF2-40B4-BE49-F238E27FC236}">
                  <a16:creationId xmlns:a16="http://schemas.microsoft.com/office/drawing/2014/main" id="{A2B3395A-DEAE-16D2-251E-23AE7DD7036C}"/>
                </a:ext>
              </a:extLst>
            </p:cNvPr>
            <p:cNvSpPr/>
            <p:nvPr/>
          </p:nvSpPr>
          <p:spPr>
            <a:xfrm rot="20367068">
              <a:off x="7425793" y="2099303"/>
              <a:ext cx="152399" cy="112697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09" name="Rektangel 208">
              <a:extLst>
                <a:ext uri="{FF2B5EF4-FFF2-40B4-BE49-F238E27FC236}">
                  <a16:creationId xmlns:a16="http://schemas.microsoft.com/office/drawing/2014/main" id="{8DEE67ED-30F9-AC62-5FD5-878F9ADC7D7A}"/>
                </a:ext>
              </a:extLst>
            </p:cNvPr>
            <p:cNvSpPr/>
            <p:nvPr/>
          </p:nvSpPr>
          <p:spPr>
            <a:xfrm>
              <a:off x="4345886" y="1942827"/>
              <a:ext cx="152399" cy="112697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10" name="Rektangel 209">
              <a:extLst>
                <a:ext uri="{FF2B5EF4-FFF2-40B4-BE49-F238E27FC236}">
                  <a16:creationId xmlns:a16="http://schemas.microsoft.com/office/drawing/2014/main" id="{22B4E6F1-A91A-286E-8FCD-421D19BB9C46}"/>
                </a:ext>
              </a:extLst>
            </p:cNvPr>
            <p:cNvSpPr/>
            <p:nvPr/>
          </p:nvSpPr>
          <p:spPr>
            <a:xfrm>
              <a:off x="4156120" y="1032028"/>
              <a:ext cx="152399" cy="112697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11" name="Rektangel 210">
              <a:extLst>
                <a:ext uri="{FF2B5EF4-FFF2-40B4-BE49-F238E27FC236}">
                  <a16:creationId xmlns:a16="http://schemas.microsoft.com/office/drawing/2014/main" id="{66D06BF9-5BEF-E6F2-2582-5BD6C1CEECC2}"/>
                </a:ext>
              </a:extLst>
            </p:cNvPr>
            <p:cNvSpPr/>
            <p:nvPr/>
          </p:nvSpPr>
          <p:spPr>
            <a:xfrm>
              <a:off x="4156120" y="2055524"/>
              <a:ext cx="152399" cy="112697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12" name="Rektangel 211">
              <a:extLst>
                <a:ext uri="{FF2B5EF4-FFF2-40B4-BE49-F238E27FC236}">
                  <a16:creationId xmlns:a16="http://schemas.microsoft.com/office/drawing/2014/main" id="{A0F78DD1-89BA-5806-C0A8-EFA482333C41}"/>
                </a:ext>
              </a:extLst>
            </p:cNvPr>
            <p:cNvSpPr/>
            <p:nvPr/>
          </p:nvSpPr>
          <p:spPr>
            <a:xfrm>
              <a:off x="4165265" y="2564270"/>
              <a:ext cx="152399" cy="112697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13" name="Rektangel 212">
              <a:extLst>
                <a:ext uri="{FF2B5EF4-FFF2-40B4-BE49-F238E27FC236}">
                  <a16:creationId xmlns:a16="http://schemas.microsoft.com/office/drawing/2014/main" id="{D24500A7-4C52-F35A-D084-E3F15AE1956A}"/>
                </a:ext>
              </a:extLst>
            </p:cNvPr>
            <p:cNvSpPr/>
            <p:nvPr/>
          </p:nvSpPr>
          <p:spPr>
            <a:xfrm rot="5400000">
              <a:off x="6254148" y="2474876"/>
              <a:ext cx="152399" cy="112697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cxnSp>
          <p:nvCxnSpPr>
            <p:cNvPr id="214" name="Rett linje 213">
              <a:extLst>
                <a:ext uri="{FF2B5EF4-FFF2-40B4-BE49-F238E27FC236}">
                  <a16:creationId xmlns:a16="http://schemas.microsoft.com/office/drawing/2014/main" id="{8800E6B7-B155-871A-337D-BF0E5208EC39}"/>
                </a:ext>
              </a:extLst>
            </p:cNvPr>
            <p:cNvCxnSpPr>
              <a:cxnSpLocks/>
            </p:cNvCxnSpPr>
            <p:nvPr/>
          </p:nvCxnSpPr>
          <p:spPr>
            <a:xfrm>
              <a:off x="4332916" y="2090552"/>
              <a:ext cx="883" cy="44538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Rett linje 214">
              <a:extLst>
                <a:ext uri="{FF2B5EF4-FFF2-40B4-BE49-F238E27FC236}">
                  <a16:creationId xmlns:a16="http://schemas.microsoft.com/office/drawing/2014/main" id="{87EB99C4-8760-CF8D-3173-47F00B3B1B7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29122" y="2009640"/>
              <a:ext cx="109299" cy="7142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Rett linje 215">
              <a:extLst>
                <a:ext uri="{FF2B5EF4-FFF2-40B4-BE49-F238E27FC236}">
                  <a16:creationId xmlns:a16="http://schemas.microsoft.com/office/drawing/2014/main" id="{DFD40552-28A6-BA48-1AE1-33119BC276B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71592" y="1357653"/>
              <a:ext cx="249181" cy="472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7" name="Ellipse 216">
              <a:extLst>
                <a:ext uri="{FF2B5EF4-FFF2-40B4-BE49-F238E27FC236}">
                  <a16:creationId xmlns:a16="http://schemas.microsoft.com/office/drawing/2014/main" id="{3963F7E9-0B02-40F3-0FB4-CA0D47C8F145}"/>
                </a:ext>
              </a:extLst>
            </p:cNvPr>
            <p:cNvSpPr/>
            <p:nvPr/>
          </p:nvSpPr>
          <p:spPr>
            <a:xfrm>
              <a:off x="4594090" y="1252728"/>
              <a:ext cx="212666" cy="193428"/>
            </a:xfrm>
            <a:prstGeom prst="ellipse">
              <a:avLst/>
            </a:prstGeom>
            <a:solidFill>
              <a:srgbClr val="002060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18" name="Rektangel 217">
              <a:extLst>
                <a:ext uri="{FF2B5EF4-FFF2-40B4-BE49-F238E27FC236}">
                  <a16:creationId xmlns:a16="http://schemas.microsoft.com/office/drawing/2014/main" id="{BA6945DA-2741-9FC5-5435-B7484A842859}"/>
                </a:ext>
              </a:extLst>
            </p:cNvPr>
            <p:cNvSpPr/>
            <p:nvPr/>
          </p:nvSpPr>
          <p:spPr>
            <a:xfrm rot="5400000">
              <a:off x="4900922" y="1301304"/>
              <a:ext cx="152399" cy="112697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cxnSp>
          <p:nvCxnSpPr>
            <p:cNvPr id="219" name="Rett linje 218">
              <a:extLst>
                <a:ext uri="{FF2B5EF4-FFF2-40B4-BE49-F238E27FC236}">
                  <a16:creationId xmlns:a16="http://schemas.microsoft.com/office/drawing/2014/main" id="{DF6DF490-5DB7-E692-5B77-4F7D5E960FF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14461" y="1290181"/>
              <a:ext cx="15421" cy="613839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Rett linje 219">
              <a:extLst>
                <a:ext uri="{FF2B5EF4-FFF2-40B4-BE49-F238E27FC236}">
                  <a16:creationId xmlns:a16="http://schemas.microsoft.com/office/drawing/2014/main" id="{3248CCC8-BE54-12BB-EE96-F1C44184895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32684" y="1290181"/>
              <a:ext cx="863770" cy="1587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Rett linje 220">
              <a:extLst>
                <a:ext uri="{FF2B5EF4-FFF2-40B4-BE49-F238E27FC236}">
                  <a16:creationId xmlns:a16="http://schemas.microsoft.com/office/drawing/2014/main" id="{09DEE512-A9C9-1B60-BF07-63486DDFD9DE}"/>
                </a:ext>
              </a:extLst>
            </p:cNvPr>
            <p:cNvCxnSpPr>
              <a:cxnSpLocks/>
              <a:stCxn id="197" idx="2"/>
            </p:cNvCxnSpPr>
            <p:nvPr/>
          </p:nvCxnSpPr>
          <p:spPr>
            <a:xfrm flipH="1">
              <a:off x="6414461" y="1816923"/>
              <a:ext cx="387766" cy="1262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Rett linje 221">
              <a:extLst>
                <a:ext uri="{FF2B5EF4-FFF2-40B4-BE49-F238E27FC236}">
                  <a16:creationId xmlns:a16="http://schemas.microsoft.com/office/drawing/2014/main" id="{78672F46-F91F-20F7-69BD-64DB934B597B}"/>
                </a:ext>
              </a:extLst>
            </p:cNvPr>
            <p:cNvCxnSpPr>
              <a:cxnSpLocks/>
              <a:stCxn id="208" idx="2"/>
            </p:cNvCxnSpPr>
            <p:nvPr/>
          </p:nvCxnSpPr>
          <p:spPr>
            <a:xfrm flipH="1">
              <a:off x="6410024" y="2208415"/>
              <a:ext cx="1111748" cy="40045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Rett linje 222">
              <a:extLst>
                <a:ext uri="{FF2B5EF4-FFF2-40B4-BE49-F238E27FC236}">
                  <a16:creationId xmlns:a16="http://schemas.microsoft.com/office/drawing/2014/main" id="{B20C1C3F-64C0-9B77-2BD6-419FA832504F}"/>
                </a:ext>
              </a:extLst>
            </p:cNvPr>
            <p:cNvCxnSpPr>
              <a:cxnSpLocks/>
            </p:cNvCxnSpPr>
            <p:nvPr/>
          </p:nvCxnSpPr>
          <p:spPr>
            <a:xfrm>
              <a:off x="7434343" y="1196353"/>
              <a:ext cx="10027" cy="57999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Rett linje 223">
              <a:extLst>
                <a:ext uri="{FF2B5EF4-FFF2-40B4-BE49-F238E27FC236}">
                  <a16:creationId xmlns:a16="http://schemas.microsoft.com/office/drawing/2014/main" id="{6BC2B4DE-DE91-92BA-F4FE-E741494745B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40739" y="1769482"/>
              <a:ext cx="721342" cy="686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Rett linje 224">
              <a:extLst>
                <a:ext uri="{FF2B5EF4-FFF2-40B4-BE49-F238E27FC236}">
                  <a16:creationId xmlns:a16="http://schemas.microsoft.com/office/drawing/2014/main" id="{ED45F648-B0AC-5980-467A-B1C9BB9271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62081" y="1496925"/>
              <a:ext cx="339268" cy="27255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Rett linje 225">
              <a:extLst>
                <a:ext uri="{FF2B5EF4-FFF2-40B4-BE49-F238E27FC236}">
                  <a16:creationId xmlns:a16="http://schemas.microsoft.com/office/drawing/2014/main" id="{D8561C62-8836-3C7B-E71B-B9F75CF6696B}"/>
                </a:ext>
              </a:extLst>
            </p:cNvPr>
            <p:cNvCxnSpPr>
              <a:cxnSpLocks/>
              <a:endCxn id="206" idx="0"/>
            </p:cNvCxnSpPr>
            <p:nvPr/>
          </p:nvCxnSpPr>
          <p:spPr>
            <a:xfrm flipV="1">
              <a:off x="8489843" y="1176529"/>
              <a:ext cx="11506" cy="32410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Rett linje 226">
              <a:extLst>
                <a:ext uri="{FF2B5EF4-FFF2-40B4-BE49-F238E27FC236}">
                  <a16:creationId xmlns:a16="http://schemas.microsoft.com/office/drawing/2014/main" id="{C0609572-3D8F-86B7-9D1B-EB1AD686E83A}"/>
                </a:ext>
              </a:extLst>
            </p:cNvPr>
            <p:cNvCxnSpPr>
              <a:cxnSpLocks/>
              <a:stCxn id="206" idx="0"/>
              <a:endCxn id="196" idx="6"/>
            </p:cNvCxnSpPr>
            <p:nvPr/>
          </p:nvCxnSpPr>
          <p:spPr>
            <a:xfrm flipH="1">
              <a:off x="8172896" y="1176529"/>
              <a:ext cx="328453" cy="1636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Rett linje 227">
              <a:extLst>
                <a:ext uri="{FF2B5EF4-FFF2-40B4-BE49-F238E27FC236}">
                  <a16:creationId xmlns:a16="http://schemas.microsoft.com/office/drawing/2014/main" id="{2259F2B5-4443-CAA3-B8E7-936A8FEDA21E}"/>
                </a:ext>
              </a:extLst>
            </p:cNvPr>
            <p:cNvCxnSpPr>
              <a:cxnSpLocks/>
              <a:stCxn id="199" idx="5"/>
            </p:cNvCxnSpPr>
            <p:nvPr/>
          </p:nvCxnSpPr>
          <p:spPr>
            <a:xfrm>
              <a:off x="7087219" y="398639"/>
              <a:ext cx="12256" cy="90310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Rett linje 228">
              <a:extLst>
                <a:ext uri="{FF2B5EF4-FFF2-40B4-BE49-F238E27FC236}">
                  <a16:creationId xmlns:a16="http://schemas.microsoft.com/office/drawing/2014/main" id="{17CF1B17-E737-215E-55CC-4B8E230F323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21772" y="4356756"/>
              <a:ext cx="180393" cy="29750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0" name="Rektangel 229">
              <a:extLst>
                <a:ext uri="{FF2B5EF4-FFF2-40B4-BE49-F238E27FC236}">
                  <a16:creationId xmlns:a16="http://schemas.microsoft.com/office/drawing/2014/main" id="{0CEEC9DC-8836-E15B-CDC0-F137BD3A7ED1}"/>
                </a:ext>
              </a:extLst>
            </p:cNvPr>
            <p:cNvSpPr/>
            <p:nvPr/>
          </p:nvSpPr>
          <p:spPr>
            <a:xfrm rot="19426342">
              <a:off x="8475135" y="4539649"/>
              <a:ext cx="152399" cy="112697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cxnSp>
          <p:nvCxnSpPr>
            <p:cNvPr id="231" name="Rett linje 230">
              <a:extLst>
                <a:ext uri="{FF2B5EF4-FFF2-40B4-BE49-F238E27FC236}">
                  <a16:creationId xmlns:a16="http://schemas.microsoft.com/office/drawing/2014/main" id="{DD35E29D-9931-FC9C-12B6-98BA347D1FB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05926" y="4634347"/>
              <a:ext cx="600246" cy="47987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Rett linje 231">
              <a:extLst>
                <a:ext uri="{FF2B5EF4-FFF2-40B4-BE49-F238E27FC236}">
                  <a16:creationId xmlns:a16="http://schemas.microsoft.com/office/drawing/2014/main" id="{26EDB35D-F8A9-4036-E16C-DBC7B3C85223}"/>
                </a:ext>
              </a:extLst>
            </p:cNvPr>
            <p:cNvCxnSpPr>
              <a:cxnSpLocks/>
            </p:cNvCxnSpPr>
            <p:nvPr/>
          </p:nvCxnSpPr>
          <p:spPr>
            <a:xfrm>
              <a:off x="7771633" y="4790364"/>
              <a:ext cx="234293" cy="32385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Rett linje 232">
              <a:extLst>
                <a:ext uri="{FF2B5EF4-FFF2-40B4-BE49-F238E27FC236}">
                  <a16:creationId xmlns:a16="http://schemas.microsoft.com/office/drawing/2014/main" id="{E51E90C1-63D8-F8C9-4C65-3EB7DCBA0EEC}"/>
                </a:ext>
              </a:extLst>
            </p:cNvPr>
            <p:cNvCxnSpPr>
              <a:cxnSpLocks/>
              <a:endCxn id="178" idx="7"/>
            </p:cNvCxnSpPr>
            <p:nvPr/>
          </p:nvCxnSpPr>
          <p:spPr>
            <a:xfrm flipH="1">
              <a:off x="7628377" y="4805100"/>
              <a:ext cx="159966" cy="9832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Rett linje 233">
              <a:extLst>
                <a:ext uri="{FF2B5EF4-FFF2-40B4-BE49-F238E27FC236}">
                  <a16:creationId xmlns:a16="http://schemas.microsoft.com/office/drawing/2014/main" id="{B1F4EA3B-B154-C4B4-54C3-7FC55A7683A5}"/>
                </a:ext>
              </a:extLst>
            </p:cNvPr>
            <p:cNvCxnSpPr>
              <a:cxnSpLocks/>
              <a:stCxn id="195" idx="4"/>
            </p:cNvCxnSpPr>
            <p:nvPr/>
          </p:nvCxnSpPr>
          <p:spPr>
            <a:xfrm>
              <a:off x="8445001" y="4281339"/>
              <a:ext cx="165523" cy="35300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Rett linje 234">
              <a:extLst>
                <a:ext uri="{FF2B5EF4-FFF2-40B4-BE49-F238E27FC236}">
                  <a16:creationId xmlns:a16="http://schemas.microsoft.com/office/drawing/2014/main" id="{58874E8A-EE2B-6668-242B-9E3A167C72C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14770" y="3495011"/>
              <a:ext cx="358409" cy="588049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Rett linje 235">
              <a:extLst>
                <a:ext uri="{FF2B5EF4-FFF2-40B4-BE49-F238E27FC236}">
                  <a16:creationId xmlns:a16="http://schemas.microsoft.com/office/drawing/2014/main" id="{2E786949-C86B-6E73-590E-EA7F58FE4D12}"/>
                </a:ext>
              </a:extLst>
            </p:cNvPr>
            <p:cNvCxnSpPr>
              <a:cxnSpLocks/>
              <a:stCxn id="178" idx="3"/>
            </p:cNvCxnSpPr>
            <p:nvPr/>
          </p:nvCxnSpPr>
          <p:spPr>
            <a:xfrm flipH="1">
              <a:off x="7452002" y="4998943"/>
              <a:ext cx="73510" cy="9112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7" name="Ellipse 236">
              <a:extLst>
                <a:ext uri="{FF2B5EF4-FFF2-40B4-BE49-F238E27FC236}">
                  <a16:creationId xmlns:a16="http://schemas.microsoft.com/office/drawing/2014/main" id="{37FEF82E-70B6-7560-B67D-EC1FC7B66CA1}"/>
                </a:ext>
              </a:extLst>
            </p:cNvPr>
            <p:cNvSpPr/>
            <p:nvPr/>
          </p:nvSpPr>
          <p:spPr>
            <a:xfrm>
              <a:off x="4673336" y="2469311"/>
              <a:ext cx="212666" cy="193428"/>
            </a:xfrm>
            <a:prstGeom prst="ellipse">
              <a:avLst/>
            </a:prstGeom>
            <a:solidFill>
              <a:srgbClr val="002060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cxnSp>
          <p:nvCxnSpPr>
            <p:cNvPr id="238" name="Rett linje 237">
              <a:extLst>
                <a:ext uri="{FF2B5EF4-FFF2-40B4-BE49-F238E27FC236}">
                  <a16:creationId xmlns:a16="http://schemas.microsoft.com/office/drawing/2014/main" id="{5F545F71-AD68-25B2-D3FE-0F489D79725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21338" y="2535613"/>
              <a:ext cx="387766" cy="1262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Rett linje 238">
              <a:extLst>
                <a:ext uri="{FF2B5EF4-FFF2-40B4-BE49-F238E27FC236}">
                  <a16:creationId xmlns:a16="http://schemas.microsoft.com/office/drawing/2014/main" id="{DEE77F95-B045-0050-F660-00F97891D61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73557" y="2557957"/>
              <a:ext cx="387766" cy="1262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0" name="Rektangel 239">
              <a:extLst>
                <a:ext uri="{FF2B5EF4-FFF2-40B4-BE49-F238E27FC236}">
                  <a16:creationId xmlns:a16="http://schemas.microsoft.com/office/drawing/2014/main" id="{E06BA0E3-3297-412E-20B5-706F4982B417}"/>
                </a:ext>
              </a:extLst>
            </p:cNvPr>
            <p:cNvSpPr/>
            <p:nvPr/>
          </p:nvSpPr>
          <p:spPr>
            <a:xfrm>
              <a:off x="5211929" y="2934179"/>
              <a:ext cx="68393" cy="10354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sp>
          <p:nvSpPr>
            <p:cNvPr id="241" name="Rektangel 240">
              <a:extLst>
                <a:ext uri="{FF2B5EF4-FFF2-40B4-BE49-F238E27FC236}">
                  <a16:creationId xmlns:a16="http://schemas.microsoft.com/office/drawing/2014/main" id="{515E778D-17FB-7383-165C-A9623EFD416A}"/>
                </a:ext>
              </a:extLst>
            </p:cNvPr>
            <p:cNvSpPr/>
            <p:nvPr/>
          </p:nvSpPr>
          <p:spPr>
            <a:xfrm>
              <a:off x="5433339" y="2934179"/>
              <a:ext cx="68393" cy="103540"/>
            </a:xfrm>
            <a:prstGeom prst="rect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cxnSp>
          <p:nvCxnSpPr>
            <p:cNvPr id="242" name="Rett linje 241">
              <a:extLst>
                <a:ext uri="{FF2B5EF4-FFF2-40B4-BE49-F238E27FC236}">
                  <a16:creationId xmlns:a16="http://schemas.microsoft.com/office/drawing/2014/main" id="{8D6BE9A8-8122-AD0B-ACCB-0FA7D99BC598}"/>
                </a:ext>
              </a:extLst>
            </p:cNvPr>
            <p:cNvCxnSpPr>
              <a:cxnSpLocks/>
              <a:stCxn id="240" idx="2"/>
            </p:cNvCxnSpPr>
            <p:nvPr/>
          </p:nvCxnSpPr>
          <p:spPr>
            <a:xfrm>
              <a:off x="5246126" y="3037719"/>
              <a:ext cx="221409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3" name="Ellipse 242">
              <a:extLst>
                <a:ext uri="{FF2B5EF4-FFF2-40B4-BE49-F238E27FC236}">
                  <a16:creationId xmlns:a16="http://schemas.microsoft.com/office/drawing/2014/main" id="{34000F01-C1DD-AAF6-E9FF-EAA7EF9A95BD}"/>
                </a:ext>
              </a:extLst>
            </p:cNvPr>
            <p:cNvSpPr/>
            <p:nvPr/>
          </p:nvSpPr>
          <p:spPr>
            <a:xfrm>
              <a:off x="5771418" y="1267381"/>
              <a:ext cx="212666" cy="193428"/>
            </a:xfrm>
            <a:prstGeom prst="ellipse">
              <a:avLst/>
            </a:prstGeom>
            <a:solidFill>
              <a:srgbClr val="002060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  <p:cxnSp>
          <p:nvCxnSpPr>
            <p:cNvPr id="244" name="Rett linje 243">
              <a:extLst>
                <a:ext uri="{FF2B5EF4-FFF2-40B4-BE49-F238E27FC236}">
                  <a16:creationId xmlns:a16="http://schemas.microsoft.com/office/drawing/2014/main" id="{93749502-15CD-ECC1-849A-916ECB40145F}"/>
                </a:ext>
              </a:extLst>
            </p:cNvPr>
            <p:cNvCxnSpPr>
              <a:cxnSpLocks/>
            </p:cNvCxnSpPr>
            <p:nvPr/>
          </p:nvCxnSpPr>
          <p:spPr>
            <a:xfrm>
              <a:off x="5973120" y="1338583"/>
              <a:ext cx="57554" cy="73575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ittel 5">
            <a:extLst>
              <a:ext uri="{FF2B5EF4-FFF2-40B4-BE49-F238E27FC236}">
                <a16:creationId xmlns:a16="http://schemas.microsoft.com/office/drawing/2014/main" id="{D7536FCA-B70B-6830-8496-6E6428687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Min Topologi</a:t>
            </a:r>
          </a:p>
        </p:txBody>
      </p:sp>
      <p:sp>
        <p:nvSpPr>
          <p:cNvPr id="7" name="Plassholder for innhold 6">
            <a:extLst>
              <a:ext uri="{FF2B5EF4-FFF2-40B4-BE49-F238E27FC236}">
                <a16:creationId xmlns:a16="http://schemas.microsoft.com/office/drawing/2014/main" id="{FD53B531-BF35-B1BB-D5DB-0DF6157661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53541" y="3530104"/>
            <a:ext cx="6279741" cy="5486400"/>
          </a:xfrm>
        </p:spPr>
        <p:txBody>
          <a:bodyPr/>
          <a:lstStyle/>
          <a:p>
            <a:pPr marL="0" indent="0">
              <a:buNone/>
            </a:pP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1882441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D0DC1B9-B7F6-E581-15E0-8A33310EA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b-NO" dirty="0"/>
              <a:t>Hovedfokus</a:t>
            </a:r>
          </a:p>
        </p:txBody>
      </p:sp>
      <p:graphicFrame>
        <p:nvGraphicFramePr>
          <p:cNvPr id="5" name="Plassholder for innhold 2">
            <a:extLst>
              <a:ext uri="{FF2B5EF4-FFF2-40B4-BE49-F238E27FC236}">
                <a16:creationId xmlns:a16="http://schemas.microsoft.com/office/drawing/2014/main" id="{FEB6B9CD-616F-6200-F355-FDD97A95B9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6856539"/>
              </p:ext>
            </p:extLst>
          </p:nvPr>
        </p:nvGraphicFramePr>
        <p:xfrm>
          <a:off x="612647" y="1715532"/>
          <a:ext cx="10653579" cy="45938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632575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tel 4">
            <a:extLst>
              <a:ext uri="{FF2B5EF4-FFF2-40B4-BE49-F238E27FC236}">
                <a16:creationId xmlns:a16="http://schemas.microsoft.com/office/drawing/2014/main" id="{0A56A4ED-411E-5595-2A00-A62449604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b-NO" dirty="0"/>
              <a:t>Kartlegging av behov</a:t>
            </a:r>
          </a:p>
        </p:txBody>
      </p:sp>
      <p:graphicFrame>
        <p:nvGraphicFramePr>
          <p:cNvPr id="8" name="Plassholder for innhold 5">
            <a:extLst>
              <a:ext uri="{FF2B5EF4-FFF2-40B4-BE49-F238E27FC236}">
                <a16:creationId xmlns:a16="http://schemas.microsoft.com/office/drawing/2014/main" id="{203D68BA-9454-302F-2E70-5FAD470C2C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6391046"/>
              </p:ext>
            </p:extLst>
          </p:nvPr>
        </p:nvGraphicFramePr>
        <p:xfrm>
          <a:off x="612647" y="1715532"/>
          <a:ext cx="10653579" cy="45938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9066694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1A22726-DA03-BCB0-F12E-98258FB7E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7E007881-B6C8-64A5-F88B-CA70ED0C9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548640"/>
            <a:ext cx="9160475" cy="1132258"/>
          </a:xfrm>
        </p:spPr>
        <p:txBody>
          <a:bodyPr anchor="ctr">
            <a:normAutofit/>
          </a:bodyPr>
          <a:lstStyle/>
          <a:p>
            <a:pPr algn="ctr"/>
            <a:r>
              <a:rPr lang="nb-NO" dirty="0"/>
              <a:t>Forskjellige nettverk</a:t>
            </a:r>
          </a:p>
        </p:txBody>
      </p:sp>
      <p:graphicFrame>
        <p:nvGraphicFramePr>
          <p:cNvPr id="5" name="Plassholder for innhold 2">
            <a:extLst>
              <a:ext uri="{FF2B5EF4-FFF2-40B4-BE49-F238E27FC236}">
                <a16:creationId xmlns:a16="http://schemas.microsoft.com/office/drawing/2014/main" id="{8C4E3799-8C76-A41B-A513-68E45E1121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9040455"/>
              </p:ext>
            </p:extLst>
          </p:nvPr>
        </p:nvGraphicFramePr>
        <p:xfrm>
          <a:off x="930876" y="2037806"/>
          <a:ext cx="10335350" cy="40664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1512157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1A22726-DA03-BCB0-F12E-98258FB7E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9CED5F10-D58D-E1B1-CD43-57F097C68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548640"/>
            <a:ext cx="9160475" cy="1132258"/>
          </a:xfrm>
        </p:spPr>
        <p:txBody>
          <a:bodyPr anchor="ctr">
            <a:normAutofit/>
          </a:bodyPr>
          <a:lstStyle/>
          <a:p>
            <a:pPr algn="ctr"/>
            <a:r>
              <a:rPr lang="nb-NO" dirty="0"/>
              <a:t>VLAN oppsett </a:t>
            </a:r>
          </a:p>
        </p:txBody>
      </p:sp>
      <p:graphicFrame>
        <p:nvGraphicFramePr>
          <p:cNvPr id="5" name="Plassholder for innhold 2">
            <a:extLst>
              <a:ext uri="{FF2B5EF4-FFF2-40B4-BE49-F238E27FC236}">
                <a16:creationId xmlns:a16="http://schemas.microsoft.com/office/drawing/2014/main" id="{25031BB4-ED42-7899-B446-9016C14C0A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3123515"/>
              </p:ext>
            </p:extLst>
          </p:nvPr>
        </p:nvGraphicFramePr>
        <p:xfrm>
          <a:off x="930876" y="2037806"/>
          <a:ext cx="10335350" cy="40664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403976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50F90A9-BAAF-078D-1805-F505E45B8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Personvern</a:t>
            </a:r>
          </a:p>
        </p:txBody>
      </p:sp>
      <p:graphicFrame>
        <p:nvGraphicFramePr>
          <p:cNvPr id="11" name="Plassholder for innhold 8">
            <a:extLst>
              <a:ext uri="{FF2B5EF4-FFF2-40B4-BE49-F238E27FC236}">
                <a16:creationId xmlns:a16="http://schemas.microsoft.com/office/drawing/2014/main" id="{A51F6D89-EE9A-17C1-9CE1-5600102BFA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3532766"/>
              </p:ext>
            </p:extLst>
          </p:nvPr>
        </p:nvGraphicFramePr>
        <p:xfrm>
          <a:off x="612647" y="1715532"/>
          <a:ext cx="10653579" cy="45938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3523399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00DC1B0-7E1A-BD02-3F93-19E6B1B75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8F11FB57-18E1-556C-CB0C-4A4346BCC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548638"/>
            <a:ext cx="3493008" cy="5788152"/>
          </a:xfrm>
        </p:spPr>
        <p:txBody>
          <a:bodyPr anchor="ctr">
            <a:normAutofit/>
          </a:bodyPr>
          <a:lstStyle/>
          <a:p>
            <a:r>
              <a:rPr lang="nb-NO" sz="4000"/>
              <a:t>utstyrsliste</a:t>
            </a:r>
          </a:p>
        </p:txBody>
      </p:sp>
      <p:graphicFrame>
        <p:nvGraphicFramePr>
          <p:cNvPr id="5" name="Plassholder for innhold 2">
            <a:extLst>
              <a:ext uri="{FF2B5EF4-FFF2-40B4-BE49-F238E27FC236}">
                <a16:creationId xmlns:a16="http://schemas.microsoft.com/office/drawing/2014/main" id="{7D11F888-F092-A5CB-2A97-0D35904CFF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7827854"/>
              </p:ext>
            </p:extLst>
          </p:nvPr>
        </p:nvGraphicFramePr>
        <p:xfrm>
          <a:off x="4608246" y="548640"/>
          <a:ext cx="6949440" cy="5786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9746785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VanillaVTI">
  <a:themeElements>
    <a:clrScheme name="Vanilla">
      <a:dk1>
        <a:sysClr val="windowText" lastClr="000000"/>
      </a:dk1>
      <a:lt1>
        <a:sysClr val="window" lastClr="FFFFFF"/>
      </a:lt1>
      <a:dk2>
        <a:srgbClr val="2C3932"/>
      </a:dk2>
      <a:lt2>
        <a:srgbClr val="FDF6EA"/>
      </a:lt2>
      <a:accent1>
        <a:srgbClr val="169C9A"/>
      </a:accent1>
      <a:accent2>
        <a:srgbClr val="FA9A42"/>
      </a:accent2>
      <a:accent3>
        <a:srgbClr val="E15C3D"/>
      </a:accent3>
      <a:accent4>
        <a:srgbClr val="E78A67"/>
      </a:accent4>
      <a:accent5>
        <a:srgbClr val="A74B40"/>
      </a:accent5>
      <a:accent6>
        <a:srgbClr val="3D9072"/>
      </a:accent6>
      <a:hlink>
        <a:srgbClr val="169C9A"/>
      </a:hlink>
      <a:folHlink>
        <a:srgbClr val="E15C3D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54D376C6-1C9B-4C6B-8F3C-483BB307BB05}" vid="{7690D8A9-C071-45EF-BA7A-F7FA9779B11D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920</TotalTime>
  <Words>465</Words>
  <Application>Microsoft Office PowerPoint</Application>
  <PresentationFormat>Widescreen</PresentationFormat>
  <Paragraphs>69</Paragraphs>
  <Slides>11</Slides>
  <Notes>6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11</vt:i4>
      </vt:variant>
    </vt:vector>
  </HeadingPairs>
  <TitlesOfParts>
    <vt:vector size="15" baseType="lpstr">
      <vt:lpstr>Aptos</vt:lpstr>
      <vt:lpstr>Arial</vt:lpstr>
      <vt:lpstr>Neue Haas Grotesk Text Pro</vt:lpstr>
      <vt:lpstr>VanillaVTI</vt:lpstr>
      <vt:lpstr>Internettløsning Skogvika VGS</vt:lpstr>
      <vt:lpstr>PowerPoint-presentasjon</vt:lpstr>
      <vt:lpstr>Min Topologi</vt:lpstr>
      <vt:lpstr>Hovedfokus</vt:lpstr>
      <vt:lpstr>Kartlegging av behov</vt:lpstr>
      <vt:lpstr>Forskjellige nettverk</vt:lpstr>
      <vt:lpstr>VLAN oppsett </vt:lpstr>
      <vt:lpstr>Personvern</vt:lpstr>
      <vt:lpstr>utstyrsliste</vt:lpstr>
      <vt:lpstr>oppsumering</vt:lpstr>
      <vt:lpstr>Takk for meg😎😎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Filip Andres  Fosser</dc:creator>
  <cp:lastModifiedBy>Filip Andres  Fosser</cp:lastModifiedBy>
  <cp:revision>7</cp:revision>
  <dcterms:created xsi:type="dcterms:W3CDTF">2025-06-11T11:51:58Z</dcterms:created>
  <dcterms:modified xsi:type="dcterms:W3CDTF">2025-06-12T03:43:44Z</dcterms:modified>
</cp:coreProperties>
</file>