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Detaljert Nettverksoppsett – Skolebygning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Plantegning, plassering, VLAN og utstyrsliste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Plantegning med Nettverksoppsett</a:t>
            </a:r>
          </a:p>
        </p:txBody>
      </p:sp>
      <p:pic>
        <p:nvPicPr>
          <p:cNvPr id="3" name="Picture 2" descr="A_network_plan_in_black_and_white_shows_the_first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9728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Teknisk Rom – Plassering og Funksjon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Plassering ved rom 7 (musikkstudio)</a:t>
            </a:r>
          </a:p>
          <a:p>
            <a:r>
              <a:t>- Enkel fiberinnføring via yttervegg</a:t>
            </a:r>
          </a:p>
          <a:p>
            <a:r>
              <a:t>- Skjermet og lavtrafikkområde</a:t>
            </a:r>
          </a:p>
          <a:p>
            <a:r>
              <a:t>- Nok plass til rack, UPS og switcher</a:t>
            </a:r>
          </a:p>
          <a:p>
            <a:r>
              <a:t>- Sentralt i bygget for kortere kabellengder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Plassering av Access Points (AP)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Strategisk plassert for jevn dekning og kapasitet</a:t>
            </a:r>
          </a:p>
          <a:p>
            <a:r>
              <a:t>- Takmontert for optimal signaldekning</a:t>
            </a:r>
          </a:p>
          <a:p>
            <a:r>
              <a:t>- Plasseringer:</a:t>
            </a:r>
          </a:p>
          <a:p>
            <a:r>
              <a:t>  • Rom 1 (undervisning)</a:t>
            </a:r>
          </a:p>
          <a:p>
            <a:r>
              <a:t>  • Rom 4 (realfagslab)</a:t>
            </a:r>
          </a:p>
          <a:p>
            <a:r>
              <a:t>  • Rom 5 (bibliotek)</a:t>
            </a:r>
          </a:p>
          <a:p>
            <a:r>
              <a:t>  • Rom 6 (auditorium)</a:t>
            </a:r>
          </a:p>
          <a:p>
            <a:r>
              <a:t>  • Rom 7 (musikkstudio)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Kabling og Infrastruktur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Cat6a-kabler fra teknisk rom til hovedsoner</a:t>
            </a:r>
          </a:p>
          <a:p>
            <a:r>
              <a:t>- Ruter kabler via korridorer for enkel montering</a:t>
            </a:r>
          </a:p>
          <a:p>
            <a:r>
              <a:t>- Kabling til:</a:t>
            </a:r>
          </a:p>
          <a:p>
            <a:r>
              <a:t>  • AP-punkter</a:t>
            </a:r>
          </a:p>
          <a:p>
            <a:r>
              <a:t>  • Brukerområder</a:t>
            </a:r>
          </a:p>
          <a:p>
            <a:r>
              <a:t>  • Printere og administrasjon</a:t>
            </a:r>
          </a:p>
          <a:p>
            <a:r>
              <a:t>  • Patchpanel og switcher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VLAN-struktur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VLAN 10: Administrasjon</a:t>
            </a:r>
          </a:p>
          <a:p>
            <a:r>
              <a:t>- VLAN 20: Lærere</a:t>
            </a:r>
          </a:p>
          <a:p>
            <a:r>
              <a:t>- VLAN 30: Elever</a:t>
            </a:r>
          </a:p>
          <a:p>
            <a:r>
              <a:t>- VLAN 40: Trådløst nettverk</a:t>
            </a:r>
          </a:p>
          <a:p>
            <a:r>
              <a:t>- VLAN 50: Infrastruktur og servere</a:t>
            </a:r>
          </a:p>
          <a:p>
            <a:r>
              <a:t>• Bruk router med 802.1Q og ruting mellom VLAN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Anbefalt Utstyrsliste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PoE+ switch (24 porter, f.eks. UniFi USW-24-POE)</a:t>
            </a:r>
          </a:p>
          <a:p>
            <a:r>
              <a:t>- VLAN-støttet router (f.eks. MikroTik eller UniFi UDM Pro)</a:t>
            </a:r>
          </a:p>
          <a:p>
            <a:r>
              <a:t>- Patchpanel og 19" rackskap</a:t>
            </a:r>
          </a:p>
          <a:p>
            <a:r>
              <a:t>- UPS (f.eks. APC Smart-UPS 1000VA)</a:t>
            </a:r>
          </a:p>
          <a:p>
            <a:r>
              <a:t>- 5 stk Wi-Fi 6 AP (f.eks. UniFi U6-LR)</a:t>
            </a:r>
          </a:p>
          <a:p>
            <a:r>
              <a:t>- Cat6a-kabler, RJ45-kontakter, kabelkanaler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