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D25D7AE-F08D-F8A6-C8E8-EC6EF9FC7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F8E563A8-B600-35BA-4896-96D0F6E24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CA4EA29-7AAC-C374-32ED-C55D0273A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2D99-767A-468E-922C-2AC279847D31}" type="datetimeFigureOut">
              <a:rPr lang="nb-NO" smtClean="0"/>
              <a:t>11.06.2025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7486980-21A3-3605-A664-D317F52D4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64450FC-7A8A-28F6-9891-ECDB05A88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26480-A091-4AEC-B5CE-A4FA048602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96708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0B1DBF1-236E-54A5-17A8-015E6CE3F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35EB0323-A9E8-D5B6-623A-5DC786A98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76F90B3-0658-1FCB-F4D0-9FF5E968D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2D99-767A-468E-922C-2AC279847D31}" type="datetimeFigureOut">
              <a:rPr lang="nb-NO" smtClean="0"/>
              <a:t>11.06.2025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C86C012-24CE-CB40-C926-289302D8A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5753E55-18B9-2A87-E4D7-A11912052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26480-A091-4AEC-B5CE-A4FA048602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5974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8883B3B3-891D-8B11-DA93-258AE87B2E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46E24400-E7F3-A11F-EC6F-0A08C7874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8A9D827-709F-94E2-A009-46B53EC1B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2D99-767A-468E-922C-2AC279847D31}" type="datetimeFigureOut">
              <a:rPr lang="nb-NO" smtClean="0"/>
              <a:t>11.06.2025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D650764-6C2F-48E8-D9A6-D62C12827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37D9999-6DF1-53A7-7C00-CCA0605C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26480-A091-4AEC-B5CE-A4FA048602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73250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919C539-29BF-EAB6-19D3-DFE7C6711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ED97A8B-1AB6-23CF-DCCA-32A1C9A6C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4BE73E1-85CF-1B5E-54EE-B648C7EF5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2D99-767A-468E-922C-2AC279847D31}" type="datetimeFigureOut">
              <a:rPr lang="nb-NO" smtClean="0"/>
              <a:t>11.06.2025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3350565-5E36-54F2-E465-43A59B498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CB68DD8-58A9-9C55-4ADB-6D50828C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26480-A091-4AEC-B5CE-A4FA048602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94202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7905A8D-EB9C-AD8C-2B7E-BE976A159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9050FC8-0665-FE9D-C716-BA2F50D8A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BC1B05B-9356-375C-7EDC-077931695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2D99-767A-468E-922C-2AC279847D31}" type="datetimeFigureOut">
              <a:rPr lang="nb-NO" smtClean="0"/>
              <a:t>11.06.2025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737EEBC-C202-B323-3602-6C23ACD09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1DA7480-1863-90C3-CF87-814F66957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26480-A091-4AEC-B5CE-A4FA048602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1690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9649DE4-7651-C850-9432-37CB6FF3C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65B262A-2357-8498-DDE2-34C138204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3C69553F-EE0A-8CB0-056B-0DF354044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A0876661-4E77-3F22-9F53-7672BF3F6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2D99-767A-468E-922C-2AC279847D31}" type="datetimeFigureOut">
              <a:rPr lang="nb-NO" smtClean="0"/>
              <a:t>11.06.2025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0BD6DB0D-51EE-8EFB-B7C6-99C737A25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BCA2C0E2-1A96-4FCC-3F7B-0B1AC395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26480-A091-4AEC-B5CE-A4FA048602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55522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4A86B1F-AADC-E17D-A078-3536018A4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C7F2649-4DB1-AA27-418A-66662130B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C2352EA2-5A53-ECBD-B896-E9B3891E3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76A1E20D-E90D-FD30-3951-1789F25AF9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AB714B08-0BE7-A7F4-AE4C-AA659E4C1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565D28E5-5479-808B-2069-76BBCFAF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2D99-767A-468E-922C-2AC279847D31}" type="datetimeFigureOut">
              <a:rPr lang="nb-NO" smtClean="0"/>
              <a:t>11.06.2025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6A5434C4-9BFA-0BE1-8F23-0D564BFA6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09B2CE2B-72D5-FB85-88CF-B35C215F5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26480-A091-4AEC-B5CE-A4FA048602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50051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405EEE8-9AC9-217D-0A55-53EDDE23A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651EC20D-1FE9-BD91-4B3A-BAB78A8A6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2D99-767A-468E-922C-2AC279847D31}" type="datetimeFigureOut">
              <a:rPr lang="nb-NO" smtClean="0"/>
              <a:t>11.06.2025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79794934-87B7-A0E8-1EEF-828160292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4D03797F-619E-5B22-15FA-528840C2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26480-A091-4AEC-B5CE-A4FA048602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8522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3E99EC2B-8024-C520-E658-E208D878F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2D99-767A-468E-922C-2AC279847D31}" type="datetimeFigureOut">
              <a:rPr lang="nb-NO" smtClean="0"/>
              <a:t>11.06.2025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F888B6BE-FD7D-3801-8E34-D50703BCD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FA8957F2-1253-D81D-C31C-6FD3AA8B7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26480-A091-4AEC-B5CE-A4FA048602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98473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6BFB2C7-9B19-DCBD-E9D8-9B8CE81B2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22C7F6D-48E6-216B-3EE4-5018DF800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A5D8BDC1-711D-7D7F-1848-DD018A34A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71CBD31-D24B-2F55-41C9-59F038758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2D99-767A-468E-922C-2AC279847D31}" type="datetimeFigureOut">
              <a:rPr lang="nb-NO" smtClean="0"/>
              <a:t>11.06.2025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832A45FD-B1BB-C98A-A4FD-5A81B296A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32F387F-DA70-FDF6-016E-9A412BA88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26480-A091-4AEC-B5CE-A4FA048602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2215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6058C4C-1B79-BBBF-24AA-36DD353C5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CCE0D321-A509-E290-1728-D3D5CB2E6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05319C17-91EC-462C-6865-00A3EC710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87089FD2-D1C8-324C-6385-09A24083C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2D99-767A-468E-922C-2AC279847D31}" type="datetimeFigureOut">
              <a:rPr lang="nb-NO" smtClean="0"/>
              <a:t>11.06.2025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AA5BD101-CDDF-BC87-166D-9BE730717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F724D94-FA46-9D1F-D9C4-9545A96C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26480-A091-4AEC-B5CE-A4FA048602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6136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ED39B9DC-5CB8-41DF-8A52-020001AB8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06936AC-A31F-709B-6796-C701170D9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2B960EC-79D7-7EA3-0893-9736C5AB7D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FB2D99-767A-468E-922C-2AC279847D31}" type="datetimeFigureOut">
              <a:rPr lang="nb-NO" smtClean="0"/>
              <a:t>11.06.2025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8ACD93C-46F2-4F02-600E-3DFCC0304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B193171-B012-4DBA-4383-5BE63CAE3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E26480-A091-4AEC-B5CE-A4FA048602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7450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745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Office-tema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Filip Andres  Fosser</dc:creator>
  <cp:lastModifiedBy>Filip Andres  Fosser</cp:lastModifiedBy>
  <cp:revision>1</cp:revision>
  <dcterms:created xsi:type="dcterms:W3CDTF">2025-06-11T11:51:58Z</dcterms:created>
  <dcterms:modified xsi:type="dcterms:W3CDTF">2025-06-11T12:04:00Z</dcterms:modified>
</cp:coreProperties>
</file>