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ca49b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7ca49b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931bc911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931bc911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279fd18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279fd18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931bc91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931bc91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931bc91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931bc91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31bc91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931bc91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31bc91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31bc91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31bc91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931bc91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931bc911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931bc91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9279fd1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9279fd1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7000"/>
              <a:t>CSS</a:t>
            </a:r>
            <a:endParaRPr b="1" sz="7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C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ascading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S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tyle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S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heets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7000"/>
              <a:t>CSS</a:t>
            </a:r>
            <a:endParaRPr b="1" sz="7000"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C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ascading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S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tyle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S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heets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1284" l="0" r="0" t="0"/>
          <a:stretch/>
        </p:blipFill>
        <p:spPr>
          <a:xfrm>
            <a:off x="470325" y="425363"/>
            <a:ext cx="8203351" cy="42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02" y="1296900"/>
            <a:ext cx="3073250" cy="30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96900" y="282000"/>
            <a:ext cx="61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Kam dodamo CSS?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32625" y="11730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 HTML dokument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18225" y="11730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 nov </a:t>
            </a: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</a:t>
            </a: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kument</a:t>
            </a:r>
            <a:endParaRPr i="1"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28" y="1680925"/>
            <a:ext cx="3282599" cy="23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27716" l="38018" r="22437" t="27716"/>
          <a:stretch/>
        </p:blipFill>
        <p:spPr>
          <a:xfrm>
            <a:off x="5925775" y="2360139"/>
            <a:ext cx="1298101" cy="10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223875" y="1625250"/>
            <a:ext cx="129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sl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styles.css</a:t>
            </a:r>
            <a:endParaRPr i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02" y="4382775"/>
            <a:ext cx="7892322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0575" y="1586850"/>
            <a:ext cx="54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80575" y="4382775"/>
            <a:ext cx="54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176325" y="1586850"/>
            <a:ext cx="54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sl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96900" y="282000"/>
            <a:ext cx="61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CSS zapis</a:t>
            </a: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976" y="1222075"/>
            <a:ext cx="4842049" cy="25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88025" y="1307800"/>
            <a:ext cx="141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17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SELEKTOR</a:t>
            </a:r>
            <a:endParaRPr b="1" sz="17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1530975" y="1531000"/>
            <a:ext cx="673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3268175" y="4008050"/>
            <a:ext cx="170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17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LASTNOST:</a:t>
            </a:r>
            <a:endParaRPr b="1" sz="1700">
              <a:solidFill>
                <a:srgbClr val="CC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3952950" y="3250100"/>
            <a:ext cx="0" cy="810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4674300" y="4008050"/>
            <a:ext cx="170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1700">
                <a:solidFill>
                  <a:srgbClr val="0000C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VREDNOST;</a:t>
            </a:r>
            <a:endParaRPr b="1" sz="1700">
              <a:solidFill>
                <a:srgbClr val="0000C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5376900" y="3249950"/>
            <a:ext cx="0" cy="815400"/>
          </a:xfrm>
          <a:prstGeom prst="straightConnector1">
            <a:avLst/>
          </a:prstGeom>
          <a:noFill/>
          <a:ln cap="flat" cmpd="sng" w="19050">
            <a:solidFill>
              <a:srgbClr val="0000C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496900" y="282000"/>
            <a:ext cx="61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Postavitev spletne strani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0" y="928500"/>
            <a:ext cx="7222005" cy="39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496900" y="282000"/>
            <a:ext cx="61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Postavitev spletne strani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25" y="1141500"/>
            <a:ext cx="7851199" cy="33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 rot="10800000">
            <a:off x="765550" y="1325475"/>
            <a:ext cx="306000" cy="8904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10800000">
            <a:off x="765550" y="2516275"/>
            <a:ext cx="306000" cy="17946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 rot="-1273452">
            <a:off x="5690" y="1646348"/>
            <a:ext cx="846089" cy="431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16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Blok 1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 rot="-1273452">
            <a:off x="5690" y="3293273"/>
            <a:ext cx="846089" cy="431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16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Blok 2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496900" y="282000"/>
            <a:ext cx="463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Postavitev spletne strani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725" y="1137125"/>
            <a:ext cx="7894199" cy="34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532950" y="1087795"/>
            <a:ext cx="333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21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Razred z imenom </a:t>
            </a:r>
            <a:r>
              <a:rPr b="1" lang="sl" sz="21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besedilo</a:t>
            </a:r>
            <a:endParaRPr b="1" sz="21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6" name="Google Shape;116;p19"/>
          <p:cNvCxnSpPr>
            <a:stCxn id="115" idx="1"/>
          </p:cNvCxnSpPr>
          <p:nvPr/>
        </p:nvCxnSpPr>
        <p:spPr>
          <a:xfrm rot="10800000">
            <a:off x="4230350" y="1341745"/>
            <a:ext cx="1302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5532775" y="2300595"/>
            <a:ext cx="333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21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Razred z imenom </a:t>
            </a:r>
            <a:r>
              <a:rPr b="1" lang="sl" sz="21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seznam</a:t>
            </a:r>
            <a:endParaRPr b="1" sz="21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8" name="Google Shape;118;p19"/>
          <p:cNvCxnSpPr>
            <a:stCxn id="117" idx="1"/>
          </p:cNvCxnSpPr>
          <p:nvPr/>
        </p:nvCxnSpPr>
        <p:spPr>
          <a:xfrm rot="10800000">
            <a:off x="3961675" y="2554545"/>
            <a:ext cx="1571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496900" y="282000"/>
            <a:ext cx="61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Postavitev spletne strani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25" y="928500"/>
            <a:ext cx="6057556" cy="39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13" y="152400"/>
            <a:ext cx="669716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022650" y="792325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(ROB)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842100" y="2704000"/>
            <a:ext cx="14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(VSEBINA)</a:t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 rot="10800000">
            <a:off x="3491675" y="255075"/>
            <a:ext cx="0" cy="34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3491675" y="443125"/>
            <a:ext cx="0" cy="34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 rot="10800000">
            <a:off x="3491675" y="1192525"/>
            <a:ext cx="0" cy="394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3491675" y="142557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