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10b75c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10b75c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10b75c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10b75c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10b75c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10b75c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10b75c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10b75c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10b75c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10b75c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10b75c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10b75c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10b75c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10b75c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10b75c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310b75c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10b75c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10b75c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5300"/>
              <a:t>Angular, React &amp; Vue</a:t>
            </a:r>
            <a:endParaRPr b="1" sz="5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150">
                <a:solidFill>
                  <a:srgbClr val="4D5156"/>
                </a:solidFill>
                <a:highlight>
                  <a:srgbClr val="FFFFFF"/>
                </a:highlight>
              </a:rPr>
              <a:t>Progresivni frameworki za gradnjo uporabniških vmesnikov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Hvala za vašo pozornost in uspešno učenje še naprej vam želiva Mimi &amp; Nika!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84" y="1764100"/>
            <a:ext cx="4555150" cy="29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Splošno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prilagodljive komponente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v aktivnem razvoju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0" y="1905450"/>
            <a:ext cx="8382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ANGULAR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40800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največji/najkompleksnejši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5" y="1768425"/>
            <a:ext cx="6838748" cy="32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39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Enostaven primer kode: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51" y="918525"/>
            <a:ext cx="6379225" cy="40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REACT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JSX sintaksa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3138" t="0"/>
          <a:stretch/>
        </p:blipFill>
        <p:spPr>
          <a:xfrm>
            <a:off x="2261150" y="917525"/>
            <a:ext cx="6693625" cy="38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7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Facebook 4. februarja 2004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75" y="920875"/>
            <a:ext cx="5940400" cy="40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7800" y="445025"/>
            <a:ext cx="7994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VUE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open-source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Evan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HTML + JavaScript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00" y="39825"/>
            <a:ext cx="2140625" cy="21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625" y="2180450"/>
            <a:ext cx="6590350" cy="28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66650" y="211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Primer kode v Vue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59" y="859100"/>
            <a:ext cx="607342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61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Nadaljevanje učenja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8" y="2320825"/>
            <a:ext cx="8869325" cy="25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300" y="178925"/>
            <a:ext cx="3984875" cy="2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