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ca49b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7ca49b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ca49b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ca49b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ca49b2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ca49b2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ca49b2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ca49b2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ca49b2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ca49b2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7000"/>
              <a:t>Bootstrap</a:t>
            </a:r>
            <a:endParaRPr b="1" sz="7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Orodje za oblikovanje HTML strani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5789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sl"/>
              <a:t>F</a:t>
            </a:r>
            <a:r>
              <a:rPr lang="sl"/>
              <a:t>ramework za grajenje responsive (odzivnih) spletnih strani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00" y="1876250"/>
            <a:ext cx="2484048" cy="24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99" y="1876250"/>
            <a:ext cx="2613450" cy="2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27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Kaj pa poleg tega še počne Bootstrap?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70475" y="1058225"/>
            <a:ext cx="78618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junij 2014 - 1. projekt na GitHubu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A</a:t>
            </a:r>
            <a:r>
              <a:rPr lang="sl"/>
              <a:t>vtorji: Mark Otto in Jacob Thornton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2018" r="0" t="12633"/>
          <a:stretch/>
        </p:blipFill>
        <p:spPr>
          <a:xfrm>
            <a:off x="808750" y="2104100"/>
            <a:ext cx="4270075" cy="273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9551"/>
          <a:stretch/>
        </p:blipFill>
        <p:spPr>
          <a:xfrm>
            <a:off x="6066775" y="940800"/>
            <a:ext cx="2666475" cy="39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69350" y="1276050"/>
            <a:ext cx="46053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Kako ga lahko začnem uporabljati v obstoječi HTML datoteki?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Dva glavna dela in namena uporabe: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l" sz="2600"/>
              <a:t>Grid system</a:t>
            </a:r>
            <a:endParaRPr sz="2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901632"/>
            <a:ext cx="8832300" cy="15111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11700" y="3801025"/>
            <a:ext cx="692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2600">
                <a:latin typeface="Old Standard TT"/>
                <a:ea typeface="Old Standard TT"/>
                <a:cs typeface="Old Standard TT"/>
                <a:sym typeface="Old Standard TT"/>
              </a:rPr>
              <a:t>2. Oblikovanje HTML elementov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