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7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24.03.2018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70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24.03.2018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17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24.03.2018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41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24.03.2018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95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24.03.2018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95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24.03.2018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66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24.03.2018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42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24.03.2018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4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24.03.2018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50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24.03.2018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55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5349-DA93-472D-828A-76CE9E4C1479}" type="datetimeFigureOut">
              <a:rPr lang="ru-RU" smtClean="0"/>
              <a:t>24.03.2018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17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95349-DA93-472D-828A-76CE9E4C1479}" type="datetimeFigureOut">
              <a:rPr lang="ru-RU" smtClean="0"/>
              <a:t>24.03.2018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059C4-3588-4355-93CA-A9BD0CDBF7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51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Argon ISA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ISA decoding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849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199" y="605392"/>
            <a:ext cx="10515600" cy="1325563"/>
          </a:xfrm>
        </p:spPr>
        <p:txBody>
          <a:bodyPr/>
          <a:lstStyle/>
          <a:p>
            <a:r>
              <a:rPr lang="en-US" dirty="0" smtClean="0"/>
              <a:t>ALU </a:t>
            </a:r>
            <a:r>
              <a:rPr lang="en-US" dirty="0" smtClean="0"/>
              <a:t>Instructions 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489526" y="2287776"/>
            <a:ext cx="10557165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9527" y="2287775"/>
            <a:ext cx="415636" cy="4554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2854" y="2287776"/>
            <a:ext cx="1249217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30 -- </a:t>
            </a:r>
            <a:r>
              <a:rPr lang="ru-RU" dirty="0" smtClean="0">
                <a:solidFill>
                  <a:schemeClr val="tx1"/>
                </a:solidFill>
              </a:rPr>
              <a:t>28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 flipH="1">
            <a:off x="695036" y="2743200"/>
            <a:ext cx="2309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5707" y="3454400"/>
            <a:ext cx="766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flag (if set, this command is immediate, next one is 32 bit data 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I-type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commands don’t use R2 field;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52071" y="2286555"/>
            <a:ext cx="1290780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7 -- </a:t>
            </a:r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5707" y="1833602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1364826" y="1833602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2660082" y="180640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27" name="Left Brace 26"/>
          <p:cNvSpPr/>
          <p:nvPr/>
        </p:nvSpPr>
        <p:spPr>
          <a:xfrm>
            <a:off x="2085360" y="1686588"/>
            <a:ext cx="221189" cy="2488012"/>
          </a:xfrm>
          <a:prstGeom prst="leftBrace">
            <a:avLst/>
          </a:prstGeom>
          <a:ln w="12700" cmpd="sng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170991" y="3097579"/>
            <a:ext cx="9501" cy="113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5707" y="4456214"/>
            <a:ext cx="6082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 op code (3 bit for pipe id and 4 for real op code)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ALU instructions 30—28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 are equal to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000”</a:t>
            </a:r>
            <a:endParaRPr lang="ru-RU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445162" y="2290618"/>
            <a:ext cx="1221513" cy="4501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3 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- </a:t>
            </a:r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66675" y="2286555"/>
            <a:ext cx="1249207" cy="4542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19 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- 17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15882" y="2293605"/>
            <a:ext cx="1221513" cy="4471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 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- 13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04677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149272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6331527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8" name="Rectangle 37"/>
          <p:cNvSpPr/>
          <p:nvPr/>
        </p:nvSpPr>
        <p:spPr>
          <a:xfrm>
            <a:off x="7137395" y="2289797"/>
            <a:ext cx="2473031" cy="4542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11 -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 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01892" y="180640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40" name="Rectangle 39"/>
          <p:cNvSpPr/>
          <p:nvPr/>
        </p:nvSpPr>
        <p:spPr>
          <a:xfrm>
            <a:off x="9610426" y="2293605"/>
            <a:ext cx="1436265" cy="4471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192322" y="182086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904677" y="2930594"/>
            <a:ext cx="714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R0                 R1                 R2                                not used                cond. flags</a:t>
            </a:r>
            <a:endParaRPr lang="ru-RU" dirty="0"/>
          </a:p>
        </p:txBody>
      </p:sp>
      <p:sp>
        <p:nvSpPr>
          <p:cNvPr id="30" name="Rectangle 29"/>
          <p:cNvSpPr/>
          <p:nvPr/>
        </p:nvSpPr>
        <p:spPr>
          <a:xfrm>
            <a:off x="7137304" y="2293605"/>
            <a:ext cx="415636" cy="4471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208886" y="4271334"/>
            <a:ext cx="432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– signed flag; if set operation is signed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340341" y="2855235"/>
            <a:ext cx="9561" cy="137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208886" y="1815457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535707" y="5580185"/>
            <a:ext cx="8819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i, 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or,  R2, R0,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R0  // r2   := (r0 | 2) 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di, 2                  //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that is equal to 2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r, 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add, R0, R1,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R2  // r0   := r1 + r2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237674" y="1192291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8" name="Left Brace 7"/>
          <p:cNvSpPr/>
          <p:nvPr/>
        </p:nvSpPr>
        <p:spPr>
          <a:xfrm rot="5400000">
            <a:off x="8187090" y="577480"/>
            <a:ext cx="359761" cy="23512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Straight Connector 4"/>
          <p:cNvCxnSpPr/>
          <p:nvPr/>
        </p:nvCxnSpPr>
        <p:spPr>
          <a:xfrm>
            <a:off x="7552940" y="2293605"/>
            <a:ext cx="2057486" cy="4471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7552940" y="2293605"/>
            <a:ext cx="2057486" cy="44715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37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199" y="605392"/>
            <a:ext cx="10515600" cy="1325563"/>
          </a:xfrm>
        </p:spPr>
        <p:txBody>
          <a:bodyPr/>
          <a:lstStyle/>
          <a:p>
            <a:r>
              <a:rPr lang="en-US" dirty="0" smtClean="0"/>
              <a:t>MEM </a:t>
            </a:r>
            <a:r>
              <a:rPr lang="en-US" dirty="0" smtClean="0"/>
              <a:t>Instructions 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489526" y="2287776"/>
            <a:ext cx="10557165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9527" y="2287775"/>
            <a:ext cx="415636" cy="4554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2854" y="2287776"/>
            <a:ext cx="1249217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30 -- </a:t>
            </a:r>
            <a:r>
              <a:rPr lang="ru-RU" dirty="0" smtClean="0">
                <a:solidFill>
                  <a:schemeClr val="tx1"/>
                </a:solidFill>
              </a:rPr>
              <a:t>28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 flipH="1">
            <a:off x="695036" y="2743200"/>
            <a:ext cx="2309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5707" y="3454400"/>
            <a:ext cx="6490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flag (if set, this command is immediate, next one is 32 bit data );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I-type commands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use R2 and ‘</a:t>
            </a:r>
            <a:r>
              <a:rPr lang="en-US" dirty="0" smtClean="0"/>
              <a:t>mem offset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fields;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-type  commands use ‘</a:t>
            </a:r>
            <a:r>
              <a:rPr lang="en-US" dirty="0" smtClean="0"/>
              <a:t>mem offset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field;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152071" y="2286555"/>
            <a:ext cx="1290780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7 -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5707" y="1833602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2660082" y="180640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197488" y="3080987"/>
            <a:ext cx="6450" cy="138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445162" y="2290618"/>
            <a:ext cx="1221513" cy="4501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3 -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66675" y="2286555"/>
            <a:ext cx="1249207" cy="4542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19 -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 17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15882" y="2293605"/>
            <a:ext cx="1221513" cy="4471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16 -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 13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04677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149272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6331527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8" name="Rectangle 37"/>
          <p:cNvSpPr/>
          <p:nvPr/>
        </p:nvSpPr>
        <p:spPr>
          <a:xfrm>
            <a:off x="7137395" y="2289797"/>
            <a:ext cx="2473031" cy="4542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12 -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 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14373" y="1833602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0" name="Rectangle 39"/>
          <p:cNvSpPr/>
          <p:nvPr/>
        </p:nvSpPr>
        <p:spPr>
          <a:xfrm>
            <a:off x="9610426" y="2293605"/>
            <a:ext cx="1436265" cy="4471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192322" y="182086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904677" y="2930594"/>
            <a:ext cx="714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R0                 R1                 R2                    mem offset [0-255]         cond. flags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91117" y="5247810"/>
            <a:ext cx="11174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sw,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RX,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R3, R2, 255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mem(r2+255) := r3 // RX is not used! set to R0;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lw,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RX,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R2, 255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r0 := mem(r2+255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 // RX is not used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set to R0;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//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sw,  R0, R3, R2, 255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mem(r2+1024)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 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‘255’ is ignored 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di,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Left Brace 42"/>
          <p:cNvSpPr/>
          <p:nvPr/>
        </p:nvSpPr>
        <p:spPr>
          <a:xfrm>
            <a:off x="2114247" y="1686588"/>
            <a:ext cx="221189" cy="2488012"/>
          </a:xfrm>
          <a:prstGeom prst="leftBrace">
            <a:avLst/>
          </a:prstGeom>
          <a:ln w="12700" cmpd="sng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1364826" y="1833602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535707" y="4456214"/>
            <a:ext cx="6082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 op code (3 bit for pipe id and 4 for real op code)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 instructions 30—28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 are equal to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010”</a:t>
            </a:r>
            <a:endParaRPr lang="ru-RU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222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199" y="605392"/>
            <a:ext cx="10515600" cy="1325563"/>
          </a:xfrm>
        </p:spPr>
        <p:txBody>
          <a:bodyPr/>
          <a:lstStyle/>
          <a:p>
            <a:r>
              <a:rPr lang="en-US" dirty="0" smtClean="0"/>
              <a:t>Control </a:t>
            </a:r>
            <a:r>
              <a:rPr lang="en-US" dirty="0" smtClean="0"/>
              <a:t>Instructions 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489526" y="2287776"/>
            <a:ext cx="10557165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9527" y="2287775"/>
            <a:ext cx="415636" cy="4554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2854" y="2287776"/>
            <a:ext cx="1249217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30 -- </a:t>
            </a:r>
            <a:r>
              <a:rPr lang="ru-RU" dirty="0" smtClean="0">
                <a:solidFill>
                  <a:schemeClr val="tx1"/>
                </a:solidFill>
              </a:rPr>
              <a:t>28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 flipH="1">
            <a:off x="695036" y="2743200"/>
            <a:ext cx="2309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5707" y="3454400"/>
            <a:ext cx="766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flag (if set, this command is immediate, next one is 32 bit data 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I-type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commands don’t use R2 field;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52071" y="2286555"/>
            <a:ext cx="1290780" cy="455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7 -- </a:t>
            </a:r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5707" y="1833602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1364826" y="1833602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2660082" y="180640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27" name="Left Brace 26"/>
          <p:cNvSpPr/>
          <p:nvPr/>
        </p:nvSpPr>
        <p:spPr>
          <a:xfrm>
            <a:off x="2085360" y="1686588"/>
            <a:ext cx="221189" cy="2488012"/>
          </a:xfrm>
          <a:prstGeom prst="leftBrace">
            <a:avLst/>
          </a:prstGeom>
          <a:ln w="12700" cmpd="sng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170991" y="3097579"/>
            <a:ext cx="9501" cy="113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5707" y="4456214"/>
            <a:ext cx="6082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 op code (3 bit for pipe id and 4 for real op code)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 instructions 30—28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 are equal to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001”</a:t>
            </a:r>
            <a:endParaRPr lang="ru-RU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445162" y="2290618"/>
            <a:ext cx="1221513" cy="4501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3 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- </a:t>
            </a:r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66675" y="2286555"/>
            <a:ext cx="1249207" cy="4542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19 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- 17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15882" y="2293605"/>
            <a:ext cx="1221513" cy="4471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 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- 13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04677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149272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6331527" y="1822550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8" name="Rectangle 37"/>
          <p:cNvSpPr/>
          <p:nvPr/>
        </p:nvSpPr>
        <p:spPr>
          <a:xfrm>
            <a:off x="7137395" y="2289797"/>
            <a:ext cx="2473031" cy="4542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12 -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 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610426" y="2293605"/>
            <a:ext cx="1436265" cy="44715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ru-RU" dirty="0" smtClean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192322" y="1820869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576781" y="2898777"/>
            <a:ext cx="826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ot used</a:t>
            </a:r>
            <a:r>
              <a:rPr lang="en-US" dirty="0"/>
              <a:t> </a:t>
            </a:r>
            <a:r>
              <a:rPr lang="en-US" dirty="0" smtClean="0"/>
              <a:t>       not </a:t>
            </a:r>
            <a:r>
              <a:rPr lang="en-US" dirty="0"/>
              <a:t>used            </a:t>
            </a:r>
            <a:r>
              <a:rPr lang="en-US" dirty="0" smtClean="0"/>
              <a:t> R2                           not used                   cond. flags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535706" y="5580185"/>
            <a:ext cx="11437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jmp,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RX, RX, R7          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goto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at [R7]         ;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RX not used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jmp,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RX, RX, RX,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if,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goto inst. #9 if less-equal; RX not used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di, 9 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218046" y="1830105"/>
            <a:ext cx="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7137394" y="2300655"/>
            <a:ext cx="2470721" cy="44010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7137394" y="2319601"/>
            <a:ext cx="2470721" cy="43693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436052" y="2290618"/>
            <a:ext cx="1228311" cy="45014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3429252" y="2300655"/>
            <a:ext cx="1207412" cy="44010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668011" y="2304367"/>
            <a:ext cx="1228311" cy="45014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661211" y="2314404"/>
            <a:ext cx="1207412" cy="44010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564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526</Words>
  <Application>Microsoft Office PowerPoint</Application>
  <PresentationFormat>Widescreen</PresentationFormat>
  <Paragraphs>84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Argon ISA</vt:lpstr>
      <vt:lpstr>ALU Instructions </vt:lpstr>
      <vt:lpstr>MEM Instructions </vt:lpstr>
      <vt:lpstr>Control Instructions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Argon ISA</dc:title>
  <dc:creator>FROL</dc:creator>
  <cp:lastModifiedBy>Фролов Владимир</cp:lastModifiedBy>
  <cp:revision>63</cp:revision>
  <dcterms:created xsi:type="dcterms:W3CDTF">2014-07-22T20:08:01Z</dcterms:created>
  <dcterms:modified xsi:type="dcterms:W3CDTF">2018-03-23T23:38:38Z</dcterms:modified>
</cp:coreProperties>
</file>