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A-type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   not used                cond.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8886" y="4271334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40341" y="2855235"/>
            <a:ext cx="9561" cy="1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 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// data that is equal to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 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7674" y="1192291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8187090" y="577480"/>
            <a:ext cx="359761" cy="2351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Connector 4"/>
          <p:cNvCxnSpPr/>
          <p:nvPr/>
        </p:nvCxnSpPr>
        <p:spPr>
          <a:xfrm>
            <a:off x="7552940" y="2293605"/>
            <a:ext cx="2057486" cy="447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552940" y="2293605"/>
            <a:ext cx="2057486" cy="447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M-type </a:t>
            </a:r>
            <a:r>
              <a:rPr lang="en-US" dirty="0" smtClean="0"/>
              <a:t>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649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I-type commands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R2 and ‘</a:t>
            </a:r>
            <a:r>
              <a:rPr lang="en-US" dirty="0" smtClean="0"/>
              <a:t>mem offset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-type  commands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‘</a:t>
            </a:r>
            <a:r>
              <a:rPr lang="en-US" dirty="0" smtClean="0"/>
              <a:t>mem offset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97488" y="3080987"/>
            <a:ext cx="6450" cy="1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373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cond.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117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// RX is not used! set to R0;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// RX is not used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 to R0;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2114247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C-type </a:t>
            </a:r>
            <a:r>
              <a:rPr lang="en-US" dirty="0" smtClean="0"/>
              <a:t>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001”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576781" y="2898777"/>
            <a:ext cx="82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 used</a:t>
            </a:r>
            <a:r>
              <a:rPr lang="en-US" dirty="0"/>
              <a:t> </a:t>
            </a:r>
            <a:r>
              <a:rPr lang="en-US" dirty="0" smtClean="0"/>
              <a:t>       not </a:t>
            </a:r>
            <a:r>
              <a:rPr lang="en-US" dirty="0"/>
              <a:t>used            </a:t>
            </a:r>
            <a:r>
              <a:rPr lang="en-US" dirty="0" smtClean="0"/>
              <a:t> </a:t>
            </a:r>
            <a:r>
              <a:rPr lang="en-US" dirty="0" smtClean="0"/>
              <a:t>R2                           not </a:t>
            </a:r>
            <a:r>
              <a:rPr lang="en-US" dirty="0" smtClean="0"/>
              <a:t>used                </a:t>
            </a:r>
            <a:r>
              <a:rPr lang="en-US" dirty="0" smtClean="0"/>
              <a:t>   cond</a:t>
            </a:r>
            <a:r>
              <a:rPr lang="en-US" dirty="0" smtClean="0"/>
              <a:t>. flags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6" y="5580185"/>
            <a:ext cx="11437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0, c, jmp,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RX, R7               // goto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at [R7]         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RX not used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0, c, jmp,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RX, 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0, 0, if,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inst. #9 if less-equal; RX not used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9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8046" y="1830105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137394" y="2300655"/>
            <a:ext cx="2470721" cy="4401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137394" y="2319601"/>
            <a:ext cx="2470721" cy="436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36052" y="2290618"/>
            <a:ext cx="1228311" cy="4501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429252" y="2300655"/>
            <a:ext cx="1207412" cy="4401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668011" y="2304367"/>
            <a:ext cx="1228311" cy="4501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661211" y="2314404"/>
            <a:ext cx="1207412" cy="4401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6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532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A-type Instructions </vt:lpstr>
      <vt:lpstr>M-type Instructions </vt:lpstr>
      <vt:lpstr>C-type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60</cp:revision>
  <dcterms:created xsi:type="dcterms:W3CDTF">2014-07-22T20:08:01Z</dcterms:created>
  <dcterms:modified xsi:type="dcterms:W3CDTF">2018-03-21T20:22:21Z</dcterms:modified>
</cp:coreProperties>
</file>