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6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8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0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7ACB-D512-4836-921C-1587C5A585E0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7FF4-38BA-4450-B9E0-BC1B9CC1B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CPU bypassing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are totally 5 bypass ways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2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After X to 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F D X M W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R4,R3,R1   |  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4" idx="3"/>
            <a:endCxn id="23" idx="0"/>
          </p:cNvCxnSpPr>
          <p:nvPr/>
        </p:nvCxnSpPr>
        <p:spPr>
          <a:xfrm rot="16200000" flipH="1" flipV="1">
            <a:off x="4477086" y="2174830"/>
            <a:ext cx="95916" cy="2049718"/>
          </a:xfrm>
          <a:prstGeom prst="bentConnector3">
            <a:avLst>
              <a:gd name="adj1" fmla="val -56574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33818" y="4655127"/>
            <a:ext cx="0" cy="96981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After M to 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   F D X M W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F D X M W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|       F D X M W</a:t>
            </a:r>
          </a:p>
          <a:p>
            <a:pPr marL="0" indent="0"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3" idx="0"/>
          </p:cNvCxnSpPr>
          <p:nvPr/>
        </p:nvCxnSpPr>
        <p:spPr>
          <a:xfrm rot="16200000" flipH="1" flipV="1">
            <a:off x="5188353" y="1463563"/>
            <a:ext cx="95916" cy="3472252"/>
          </a:xfrm>
          <a:prstGeom prst="bentConnector3">
            <a:avLst>
              <a:gd name="adj1" fmla="val -710186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375564" y="4673600"/>
            <a:ext cx="18472" cy="137621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After X to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R3,R2,R1   | F D X M W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|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4" idx="3"/>
            <a:endCxn id="24" idx="0"/>
          </p:cNvCxnSpPr>
          <p:nvPr/>
        </p:nvCxnSpPr>
        <p:spPr>
          <a:xfrm rot="16200000" flipH="1" flipV="1">
            <a:off x="5077493" y="2775237"/>
            <a:ext cx="95916" cy="848904"/>
          </a:xfrm>
          <a:prstGeom prst="bentConnector3">
            <a:avLst>
              <a:gd name="adj1" fmla="val -54648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33818" y="4655127"/>
            <a:ext cx="0" cy="57265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After M to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R3, (R2+255)  | F D X M W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  F D X M W // (auto stall)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R4,R3,R1      |  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4" idx="0"/>
          </p:cNvCxnSpPr>
          <p:nvPr/>
        </p:nvCxnSpPr>
        <p:spPr>
          <a:xfrm rot="16200000" flipH="1" flipV="1">
            <a:off x="5788760" y="2063970"/>
            <a:ext cx="95916" cy="2271438"/>
          </a:xfrm>
          <a:prstGeom prst="bentConnector3">
            <a:avLst>
              <a:gd name="adj1" fmla="val -53685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57454" y="4664363"/>
            <a:ext cx="1" cy="997528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After M to 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F   D   X   M  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R3,(R2+255)  | F D X M W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R4,(R3+255)  |   F D X M W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3293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80166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05402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7039" y="3321538"/>
            <a:ext cx="672123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21273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3221273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423110" y="3151729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23110" y="3151730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66776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466776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889310" y="3151730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6889310" y="3151731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Elbow Connector 17" descr="1" title="1"/>
          <p:cNvCxnSpPr>
            <a:stCxn id="16" idx="3"/>
            <a:endCxn id="25" idx="0"/>
          </p:cNvCxnSpPr>
          <p:nvPr/>
        </p:nvCxnSpPr>
        <p:spPr>
          <a:xfrm rot="16200000" flipH="1" flipV="1">
            <a:off x="6307395" y="2582605"/>
            <a:ext cx="95916" cy="1234168"/>
          </a:xfrm>
          <a:prstGeom prst="bentConnector3">
            <a:avLst>
              <a:gd name="adj1" fmla="val -527223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6323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664053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5701323" y="3247647"/>
            <a:ext cx="73891" cy="147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18419" y="3247647"/>
            <a:ext cx="73891" cy="147782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75214" y="4669669"/>
            <a:ext cx="1" cy="563419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192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Argon CPU bypassing</vt:lpstr>
      <vt:lpstr>1) After X to D</vt:lpstr>
      <vt:lpstr>2) After M to D</vt:lpstr>
      <vt:lpstr>3) After X to X</vt:lpstr>
      <vt:lpstr>4) After M to X</vt:lpstr>
      <vt:lpstr>5) After M to 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CPU bypassing</dc:title>
  <dc:creator>FROL</dc:creator>
  <cp:lastModifiedBy>FROL</cp:lastModifiedBy>
  <cp:revision>8</cp:revision>
  <dcterms:created xsi:type="dcterms:W3CDTF">2014-07-01T10:27:51Z</dcterms:created>
  <dcterms:modified xsi:type="dcterms:W3CDTF">2014-07-01T10:50:42Z</dcterms:modified>
</cp:coreProperties>
</file>