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7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17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41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95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95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66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42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4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50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55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17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95349-DA93-472D-828A-76CE9E4C1479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51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Argon ISA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ISA decoding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49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199" y="605392"/>
            <a:ext cx="10515600" cy="1325563"/>
          </a:xfrm>
        </p:spPr>
        <p:txBody>
          <a:bodyPr/>
          <a:lstStyle/>
          <a:p>
            <a:r>
              <a:rPr lang="en-US" dirty="0" smtClean="0"/>
              <a:t>ALU Instructions 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489526" y="2287776"/>
            <a:ext cx="10557165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9527" y="2287775"/>
            <a:ext cx="415636" cy="4554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2854" y="2287776"/>
            <a:ext cx="1249217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30 -- </a:t>
            </a:r>
            <a:r>
              <a:rPr lang="ru-RU" dirty="0" smtClean="0">
                <a:solidFill>
                  <a:schemeClr val="tx1"/>
                </a:solidFill>
              </a:rPr>
              <a:t>28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 flipH="1">
            <a:off x="695036" y="2743200"/>
            <a:ext cx="2309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5707" y="3454400"/>
            <a:ext cx="766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flag (if set, this command is immediate, next one is 32 bit data );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 commands don’t use R2 field;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52071" y="2286555"/>
            <a:ext cx="1290780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7 -- </a:t>
            </a:r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5707" y="1833602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364826" y="1833602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2660082" y="180640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27" name="Left Brace 26"/>
          <p:cNvSpPr/>
          <p:nvPr/>
        </p:nvSpPr>
        <p:spPr>
          <a:xfrm>
            <a:off x="2085360" y="1686588"/>
            <a:ext cx="221189" cy="2488012"/>
          </a:xfrm>
          <a:prstGeom prst="leftBrace">
            <a:avLst/>
          </a:prstGeom>
          <a:ln w="12700" cmpd="sng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170991" y="3097579"/>
            <a:ext cx="9501" cy="113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5707" y="4456214"/>
            <a:ext cx="6082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 op code (3 bit for pipe id and 4 for real op code)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ALU instructions 30—28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 are equal to “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000”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445162" y="2290618"/>
            <a:ext cx="1221513" cy="4501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3 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- </a:t>
            </a:r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66675" y="2286555"/>
            <a:ext cx="1249207" cy="4542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19 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- 17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15882" y="2293605"/>
            <a:ext cx="1221513" cy="4471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 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- 13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04677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149272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6331527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8" name="Rectangle 37"/>
          <p:cNvSpPr/>
          <p:nvPr/>
        </p:nvSpPr>
        <p:spPr>
          <a:xfrm>
            <a:off x="7137395" y="2289797"/>
            <a:ext cx="2473031" cy="4542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01892" y="180640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40" name="Rectangle 39"/>
          <p:cNvSpPr/>
          <p:nvPr/>
        </p:nvSpPr>
        <p:spPr>
          <a:xfrm>
            <a:off x="9610426" y="2293605"/>
            <a:ext cx="1436265" cy="4471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192322" y="182086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904677" y="2930594"/>
            <a:ext cx="714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R0                 R1                 R2                             not used                    </a:t>
            </a:r>
            <a:r>
              <a:rPr lang="en-US" dirty="0" err="1" smtClean="0"/>
              <a:t>cond</a:t>
            </a:r>
            <a:r>
              <a:rPr lang="en-US" dirty="0" smtClean="0"/>
              <a:t> flags</a:t>
            </a:r>
            <a:endParaRPr lang="ru-RU" dirty="0"/>
          </a:p>
        </p:txBody>
      </p:sp>
      <p:sp>
        <p:nvSpPr>
          <p:cNvPr id="30" name="Rectangle 29"/>
          <p:cNvSpPr/>
          <p:nvPr/>
        </p:nvSpPr>
        <p:spPr>
          <a:xfrm>
            <a:off x="7137304" y="2293605"/>
            <a:ext cx="415636" cy="4471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552940" y="2289922"/>
            <a:ext cx="415636" cy="4508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7345122" y="2823957"/>
            <a:ext cx="1" cy="81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137304" y="3699644"/>
            <a:ext cx="432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– signed flag; if set operation is signed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760759" y="2846987"/>
            <a:ext cx="12747" cy="149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475684" y="4375972"/>
            <a:ext cx="461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– change flags; if set, operation change flags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08886" y="1815457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7629236" y="182086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535707" y="5580185"/>
            <a:ext cx="8819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i, 1, a, or,  R2, R0,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  // r2 := (r0 | 2) 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di,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                    // data        2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r, 1, a, add, R0, R1,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R2  // r0 := r1 + r2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237674" y="1192291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8" name="Left Brace 7"/>
          <p:cNvSpPr/>
          <p:nvPr/>
        </p:nvSpPr>
        <p:spPr>
          <a:xfrm rot="5400000">
            <a:off x="8187090" y="577480"/>
            <a:ext cx="359761" cy="23512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37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199" y="605392"/>
            <a:ext cx="10515600" cy="1325563"/>
          </a:xfrm>
        </p:spPr>
        <p:txBody>
          <a:bodyPr/>
          <a:lstStyle/>
          <a:p>
            <a:r>
              <a:rPr lang="en-US" dirty="0" smtClean="0"/>
              <a:t>MEM Instructions 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489526" y="2287776"/>
            <a:ext cx="10557165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9527" y="2287775"/>
            <a:ext cx="415636" cy="4554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2854" y="2287776"/>
            <a:ext cx="1249217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30 -- </a:t>
            </a:r>
            <a:r>
              <a:rPr lang="ru-RU" dirty="0" smtClean="0">
                <a:solidFill>
                  <a:schemeClr val="tx1"/>
                </a:solidFill>
              </a:rPr>
              <a:t>28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 flipH="1">
            <a:off x="695036" y="2743200"/>
            <a:ext cx="2309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5707" y="3454400"/>
            <a:ext cx="766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flag (if set, this command is immediate, next one is 32 bit data 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 commands don’t use R2 field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52071" y="2286555"/>
            <a:ext cx="1290780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7 -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5707" y="1833602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2660082" y="180640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215662" y="3080987"/>
            <a:ext cx="3908" cy="109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1851" y="4365476"/>
            <a:ext cx="6082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 op code (3 bit for pipe id and 4 for real op code);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MEM instructions 30—28 bits are equal to “010”;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445162" y="2290618"/>
            <a:ext cx="1221513" cy="4501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3 -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66675" y="2286555"/>
            <a:ext cx="1249207" cy="4542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19 -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 17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15882" y="2293605"/>
            <a:ext cx="1221513" cy="4471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16 -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 13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04677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149272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6331527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8" name="Rectangle 37"/>
          <p:cNvSpPr/>
          <p:nvPr/>
        </p:nvSpPr>
        <p:spPr>
          <a:xfrm>
            <a:off x="7137395" y="2289797"/>
            <a:ext cx="2473031" cy="4542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12 -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 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01892" y="180640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0" name="Rectangle 39"/>
          <p:cNvSpPr/>
          <p:nvPr/>
        </p:nvSpPr>
        <p:spPr>
          <a:xfrm>
            <a:off x="9610426" y="2293605"/>
            <a:ext cx="1436265" cy="4471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192322" y="182086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904677" y="2930594"/>
            <a:ext cx="714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R0                 R1                 R2                    mem offset [0-255]         </a:t>
            </a:r>
            <a:r>
              <a:rPr lang="en-US" dirty="0" err="1" smtClean="0"/>
              <a:t>cond</a:t>
            </a:r>
            <a:r>
              <a:rPr lang="en-US" dirty="0" smtClean="0"/>
              <a:t> flags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91117" y="5247810"/>
            <a:ext cx="10509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r, 0, m, sw,  R0, R3, R2, 255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mem(r2+255) := r3 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r, 1, m, lw,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R0, R2, 255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r0 := mem(r2+255)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//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i, 0, m, sw,  R0, R3, R2, 255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mem(r2+1024)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 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‘255’ is ignored 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di,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Left Brace 42"/>
          <p:cNvSpPr/>
          <p:nvPr/>
        </p:nvSpPr>
        <p:spPr>
          <a:xfrm>
            <a:off x="2114247" y="1686588"/>
            <a:ext cx="221189" cy="2488012"/>
          </a:xfrm>
          <a:prstGeom prst="leftBrace">
            <a:avLst/>
          </a:prstGeom>
          <a:ln w="12700" cmpd="sng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1364826" y="1833602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4222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350</Words>
  <Application>Microsoft Office PowerPoint</Application>
  <PresentationFormat>Widescreen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Argon ISA</vt:lpstr>
      <vt:lpstr>ALU Instructions </vt:lpstr>
      <vt:lpstr>MEM Instructions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Argon ISA</dc:title>
  <dc:creator>FROL</dc:creator>
  <cp:lastModifiedBy>Фролов Владимир</cp:lastModifiedBy>
  <cp:revision>35</cp:revision>
  <dcterms:created xsi:type="dcterms:W3CDTF">2014-07-22T20:08:01Z</dcterms:created>
  <dcterms:modified xsi:type="dcterms:W3CDTF">2018-02-04T14:09:27Z</dcterms:modified>
</cp:coreProperties>
</file>