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ISA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 decoding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ALU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commands don’t use R2 field;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085360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0991" y="3097579"/>
            <a:ext cx="9501" cy="1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            not used                </a:t>
            </a:r>
            <a:r>
              <a:rPr lang="en-US" dirty="0" err="1" smtClean="0"/>
              <a:t>cond</a:t>
            </a:r>
            <a:r>
              <a:rPr lang="en-US" dirty="0" smtClean="0"/>
              <a:t> flags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137304" y="2293605"/>
            <a:ext cx="415636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2940" y="2289922"/>
            <a:ext cx="415636" cy="450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345122" y="2823957"/>
            <a:ext cx="1" cy="81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9236" y="4258996"/>
            <a:ext cx="43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signed flag; if set operation is signed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760759" y="2846987"/>
            <a:ext cx="9561" cy="1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70643" y="3670460"/>
            <a:ext cx="4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change flags; if set, operation change flags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08886" y="1815457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629236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7" y="5580185"/>
            <a:ext cx="881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or,  R2, R0,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// r2   := (r0 | 2)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// data that is equal to 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add, R0, R1,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// r0   := r1 + r2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7674" y="1192291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8187090" y="577480"/>
            <a:ext cx="359761" cy="2351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MEM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649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I-type commands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R2 and ‘</a:t>
            </a:r>
            <a:r>
              <a:rPr lang="en-US" dirty="0"/>
              <a:t>mem offset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R-type  commands use ‘</a:t>
            </a:r>
            <a:r>
              <a:rPr lang="en-US" dirty="0"/>
              <a:t>mem </a:t>
            </a:r>
            <a:r>
              <a:rPr lang="en-US" dirty="0" smtClean="0"/>
              <a:t>offset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field;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97488" y="3080987"/>
            <a:ext cx="27353" cy="148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56263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MEM instructions 30—28 bits are equal to “010”;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mem offset [0-255]         </a:t>
            </a:r>
            <a:r>
              <a:rPr lang="en-US" dirty="0" err="1" smtClean="0"/>
              <a:t>cond</a:t>
            </a:r>
            <a:r>
              <a:rPr lang="en-US" dirty="0" smtClean="0"/>
              <a:t> flags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117" y="5247810"/>
            <a:ext cx="11174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mem(r2+255) := r3 // RX is not used! set to R0;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lw,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r0 := mem(r2+255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// RX is not used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set to R0;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//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mem(r2+1024)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‘255’ is ignored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2114247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378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Argon ISA</vt:lpstr>
      <vt:lpstr>ALU Instructions </vt:lpstr>
      <vt:lpstr>MEM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Фролов Владимир</cp:lastModifiedBy>
  <cp:revision>45</cp:revision>
  <dcterms:created xsi:type="dcterms:W3CDTF">2014-07-22T20:08:01Z</dcterms:created>
  <dcterms:modified xsi:type="dcterms:W3CDTF">2018-02-04T16:21:53Z</dcterms:modified>
</cp:coreProperties>
</file>