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0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 ISA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 decoding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4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ALU (integer)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don’t use R2 field;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7" name="Left Brace 26"/>
          <p:cNvSpPr/>
          <p:nvPr/>
        </p:nvSpPr>
        <p:spPr>
          <a:xfrm>
            <a:off x="2085360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70991" y="3097579"/>
            <a:ext cx="9501" cy="113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 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            not used                cond. flags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137304" y="2293605"/>
            <a:ext cx="415636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8886" y="4271334"/>
            <a:ext cx="432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– signed flag; if set operation is signed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40341" y="2855235"/>
            <a:ext cx="9561" cy="13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08886" y="1815457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35707" y="5580185"/>
            <a:ext cx="8819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 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or,  R2, R0,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 // r2   := (r0 | 2)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             // data that is equal to 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 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add, R0, R1,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  // r0   := r1 + r2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37674" y="1192291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8187090" y="577480"/>
            <a:ext cx="359761" cy="23512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MEM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6490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I-type commands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R2 and ‘</a:t>
            </a:r>
            <a:r>
              <a:rPr lang="en-US" dirty="0" smtClean="0"/>
              <a:t>mem offset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R-type  commands use ‘</a:t>
            </a:r>
            <a:r>
              <a:rPr lang="en-US" dirty="0" smtClean="0"/>
              <a:t>mem offset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field;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97488" y="3080987"/>
            <a:ext cx="6450" cy="1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mem offset [0-255]         cond. flags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1117" y="5247810"/>
            <a:ext cx="11174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mem(r2+255) := r3 // RX is not used! set to R0;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lw,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r0 := mem(r2+255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// RX is not used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set to R0;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//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sw,  R0, 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mem(r2+1024)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‘255’ is ignored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2114247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 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371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Argon ISA</vt:lpstr>
      <vt:lpstr>ALU (integer) Instructions </vt:lpstr>
      <vt:lpstr>MEM Instructions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ISA</dc:title>
  <dc:creator>FROL</dc:creator>
  <cp:lastModifiedBy>Фролов Владимир</cp:lastModifiedBy>
  <cp:revision>49</cp:revision>
  <dcterms:created xsi:type="dcterms:W3CDTF">2014-07-22T20:08:01Z</dcterms:created>
  <dcterms:modified xsi:type="dcterms:W3CDTF">2018-03-21T19:51:59Z</dcterms:modified>
</cp:coreProperties>
</file>