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03.03.2015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163" y="2287777"/>
            <a:ext cx="415636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0799" y="2287776"/>
            <a:ext cx="831272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29-28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180" y="3976254"/>
            <a:ext cx="197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– Write Enable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6818" y="2743200"/>
            <a:ext cx="0" cy="123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67508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00199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279068" y="1938005"/>
            <a:ext cx="207824" cy="1985179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55272" y="3098800"/>
            <a:ext cx="2309" cy="16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4434" y="4745304"/>
            <a:ext cx="60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(2 bit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4 for real op code)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not used           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2940" y="2289922"/>
            <a:ext cx="415636" cy="450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345122" y="2823957"/>
            <a:ext cx="1" cy="815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37304" y="3699644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760759" y="2846987"/>
            <a:ext cx="12747" cy="149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75684" y="4375972"/>
            <a:ext cx="461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– change flags; if set, operation change flags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629236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1, a,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   // data       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1, a,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5163" y="2287777"/>
            <a:ext cx="415636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0799" y="2287776"/>
            <a:ext cx="831272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29-28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180" y="3976254"/>
            <a:ext cx="766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– Write Enable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6818" y="2743200"/>
            <a:ext cx="0" cy="123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67508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00199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279068" y="1938005"/>
            <a:ext cx="207824" cy="1985179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355272" y="3098800"/>
            <a:ext cx="2309" cy="163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44434" y="4745304"/>
            <a:ext cx="608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(2 bit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4 for real op code)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-2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</a:t>
            </a:r>
            <a:r>
              <a:rPr lang="en-US" dirty="0" err="1" smtClean="0"/>
              <a:t>cond</a:t>
            </a:r>
            <a:r>
              <a:rPr lang="en-US" dirty="0" smtClean="0"/>
              <a:t>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0509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0, m,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1, m,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R0,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0, m,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309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Instructions </vt:lpstr>
      <vt:lpstr>MEM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FROL</cp:lastModifiedBy>
  <cp:revision>25</cp:revision>
  <dcterms:created xsi:type="dcterms:W3CDTF">2014-07-22T20:08:01Z</dcterms:created>
  <dcterms:modified xsi:type="dcterms:W3CDTF">2015-03-03T17:21:18Z</dcterms:modified>
</cp:coreProperties>
</file>