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4CB9A-37DF-44A7-90D5-80BEBE771473}" v="764" dt="2021-03-23T05:28:56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 檀" userId="a28feb04013491ce" providerId="LiveId" clId="{7C44CB9A-37DF-44A7-90D5-80BEBE771473}"/>
    <pc:docChg chg="undo custSel addSld modSld sldOrd">
      <pc:chgData name="奥 檀" userId="a28feb04013491ce" providerId="LiveId" clId="{7C44CB9A-37DF-44A7-90D5-80BEBE771473}" dt="2021-03-23T05:30:43.392" v="4652" actId="13822"/>
      <pc:docMkLst>
        <pc:docMk/>
      </pc:docMkLst>
      <pc:sldChg chg="modSp mod">
        <pc:chgData name="奥 檀" userId="a28feb04013491ce" providerId="LiveId" clId="{7C44CB9A-37DF-44A7-90D5-80BEBE771473}" dt="2021-03-23T04:11:49.427" v="36"/>
        <pc:sldMkLst>
          <pc:docMk/>
          <pc:sldMk cId="1875881800" sldId="264"/>
        </pc:sldMkLst>
        <pc:spChg chg="mod">
          <ac:chgData name="奥 檀" userId="a28feb04013491ce" providerId="LiveId" clId="{7C44CB9A-37DF-44A7-90D5-80BEBE771473}" dt="2021-03-23T04:11:49.427" v="36"/>
          <ac:spMkLst>
            <pc:docMk/>
            <pc:sldMk cId="1875881800" sldId="264"/>
            <ac:spMk id="3" creationId="{DB72B50C-1C0B-4342-81CB-F5898F77E8F0}"/>
          </ac:spMkLst>
        </pc:spChg>
      </pc:sldChg>
      <pc:sldChg chg="modSp new mod">
        <pc:chgData name="奥 檀" userId="a28feb04013491ce" providerId="LiveId" clId="{7C44CB9A-37DF-44A7-90D5-80BEBE771473}" dt="2021-03-23T04:30:13.431" v="1998" actId="27636"/>
        <pc:sldMkLst>
          <pc:docMk/>
          <pc:sldMk cId="1750021846" sldId="265"/>
        </pc:sldMkLst>
        <pc:spChg chg="mod">
          <ac:chgData name="奥 檀" userId="a28feb04013491ce" providerId="LiveId" clId="{7C44CB9A-37DF-44A7-90D5-80BEBE771473}" dt="2021-03-23T04:12:10.218" v="71"/>
          <ac:spMkLst>
            <pc:docMk/>
            <pc:sldMk cId="1750021846" sldId="265"/>
            <ac:spMk id="2" creationId="{82A2D303-AFE3-46D3-BC4C-764EB1794A00}"/>
          </ac:spMkLst>
        </pc:spChg>
        <pc:spChg chg="mod">
          <ac:chgData name="奥 檀" userId="a28feb04013491ce" providerId="LiveId" clId="{7C44CB9A-37DF-44A7-90D5-80BEBE771473}" dt="2021-03-23T04:30:13.431" v="1998" actId="27636"/>
          <ac:spMkLst>
            <pc:docMk/>
            <pc:sldMk cId="1750021846" sldId="265"/>
            <ac:spMk id="3" creationId="{2A782D12-90E8-4D28-8374-BF8D3ECED914}"/>
          </ac:spMkLst>
        </pc:spChg>
      </pc:sldChg>
      <pc:sldChg chg="modSp new mod">
        <pc:chgData name="奥 檀" userId="a28feb04013491ce" providerId="LiveId" clId="{7C44CB9A-37DF-44A7-90D5-80BEBE771473}" dt="2021-03-23T04:29:54.238" v="1990" actId="15"/>
        <pc:sldMkLst>
          <pc:docMk/>
          <pc:sldMk cId="3795884" sldId="266"/>
        </pc:sldMkLst>
        <pc:spChg chg="mod">
          <ac:chgData name="奥 檀" userId="a28feb04013491ce" providerId="LiveId" clId="{7C44CB9A-37DF-44A7-90D5-80BEBE771473}" dt="2021-03-23T04:23:01.507" v="1191"/>
          <ac:spMkLst>
            <pc:docMk/>
            <pc:sldMk cId="3795884" sldId="266"/>
            <ac:spMk id="2" creationId="{0D6E4909-4755-4B15-BF69-11CF0D714FA5}"/>
          </ac:spMkLst>
        </pc:spChg>
        <pc:spChg chg="mod">
          <ac:chgData name="奥 檀" userId="a28feb04013491ce" providerId="LiveId" clId="{7C44CB9A-37DF-44A7-90D5-80BEBE771473}" dt="2021-03-23T04:29:54.238" v="1990" actId="15"/>
          <ac:spMkLst>
            <pc:docMk/>
            <pc:sldMk cId="3795884" sldId="266"/>
            <ac:spMk id="3" creationId="{67F7B9C1-B50B-4B2C-8B50-DC99CE24A5DA}"/>
          </ac:spMkLst>
        </pc:spChg>
      </pc:sldChg>
      <pc:sldChg chg="addSp delSp modSp new mod">
        <pc:chgData name="奥 檀" userId="a28feb04013491ce" providerId="LiveId" clId="{7C44CB9A-37DF-44A7-90D5-80BEBE771473}" dt="2021-03-23T05:30:43.392" v="4652" actId="13822"/>
        <pc:sldMkLst>
          <pc:docMk/>
          <pc:sldMk cId="1026866537" sldId="267"/>
        </pc:sldMkLst>
        <pc:spChg chg="mod">
          <ac:chgData name="奥 檀" userId="a28feb04013491ce" providerId="LiveId" clId="{7C44CB9A-37DF-44A7-90D5-80BEBE771473}" dt="2021-03-23T04:31:26.952" v="2090"/>
          <ac:spMkLst>
            <pc:docMk/>
            <pc:sldMk cId="1026866537" sldId="267"/>
            <ac:spMk id="2" creationId="{903712B5-328F-47AC-A223-C5128A2C9713}"/>
          </ac:spMkLst>
        </pc:spChg>
        <pc:spChg chg="del">
          <ac:chgData name="奥 檀" userId="a28feb04013491ce" providerId="LiveId" clId="{7C44CB9A-37DF-44A7-90D5-80BEBE771473}" dt="2021-03-23T04:32:58.705" v="2137" actId="478"/>
          <ac:spMkLst>
            <pc:docMk/>
            <pc:sldMk cId="1026866537" sldId="267"/>
            <ac:spMk id="3" creationId="{4C1F6AD8-1BD6-4320-B9A2-EA4C3BFE8C4F}"/>
          </ac:spMkLst>
        </pc:spChg>
        <pc:spChg chg="add mod">
          <ac:chgData name="奥 檀" userId="a28feb04013491ce" providerId="LiveId" clId="{7C44CB9A-37DF-44A7-90D5-80BEBE771473}" dt="2021-03-23T05:30:29.316" v="4647" actId="13822"/>
          <ac:spMkLst>
            <pc:docMk/>
            <pc:sldMk cId="1026866537" sldId="267"/>
            <ac:spMk id="4" creationId="{88B4E6EA-E9A0-4711-BD15-2EF903B9D2AB}"/>
          </ac:spMkLst>
        </pc:spChg>
        <pc:spChg chg="add mod">
          <ac:chgData name="奥 檀" userId="a28feb04013491ce" providerId="LiveId" clId="{7C44CB9A-37DF-44A7-90D5-80BEBE771473}" dt="2021-03-23T05:30:31.821" v="4648" actId="13822"/>
          <ac:spMkLst>
            <pc:docMk/>
            <pc:sldMk cId="1026866537" sldId="267"/>
            <ac:spMk id="5" creationId="{07F38703-6A73-4673-AD8A-A7DE765B4302}"/>
          </ac:spMkLst>
        </pc:spChg>
        <pc:spChg chg="add mod">
          <ac:chgData name="奥 檀" userId="a28feb04013491ce" providerId="LiveId" clId="{7C44CB9A-37DF-44A7-90D5-80BEBE771473}" dt="2021-03-23T05:30:37.071" v="4650" actId="13822"/>
          <ac:spMkLst>
            <pc:docMk/>
            <pc:sldMk cId="1026866537" sldId="267"/>
            <ac:spMk id="6" creationId="{7D5295E2-ED94-47BA-9E30-A1C51EB5FDDC}"/>
          </ac:spMkLst>
        </pc:spChg>
        <pc:spChg chg="add mod">
          <ac:chgData name="奥 檀" userId="a28feb04013491ce" providerId="LiveId" clId="{7C44CB9A-37DF-44A7-90D5-80BEBE771473}" dt="2021-03-23T05:30:34.246" v="4649" actId="13822"/>
          <ac:spMkLst>
            <pc:docMk/>
            <pc:sldMk cId="1026866537" sldId="267"/>
            <ac:spMk id="7" creationId="{73B5DDB4-C9E9-49F7-ADB9-22AE2BBDD259}"/>
          </ac:spMkLst>
        </pc:spChg>
        <pc:spChg chg="add mod">
          <ac:chgData name="奥 檀" userId="a28feb04013491ce" providerId="LiveId" clId="{7C44CB9A-37DF-44A7-90D5-80BEBE771473}" dt="2021-03-23T05:30:40.058" v="4651" actId="13822"/>
          <ac:spMkLst>
            <pc:docMk/>
            <pc:sldMk cId="1026866537" sldId="267"/>
            <ac:spMk id="8" creationId="{993B3F3A-B7CE-4692-9F46-FFCDED1998FA}"/>
          </ac:spMkLst>
        </pc:spChg>
        <pc:spChg chg="add mod">
          <ac:chgData name="奥 檀" userId="a28feb04013491ce" providerId="LiveId" clId="{7C44CB9A-37DF-44A7-90D5-80BEBE771473}" dt="2021-03-23T05:30:43.392" v="4652" actId="13822"/>
          <ac:spMkLst>
            <pc:docMk/>
            <pc:sldMk cId="1026866537" sldId="267"/>
            <ac:spMk id="28" creationId="{AB6C76CF-529B-4251-ACC6-51EFD89D4B1A}"/>
          </ac:spMkLst>
        </pc:spChg>
        <pc:spChg chg="add del mod">
          <ac:chgData name="奥 檀" userId="a28feb04013491ce" providerId="LiveId" clId="{7C44CB9A-37DF-44A7-90D5-80BEBE771473}" dt="2021-03-23T04:42:18.561" v="2389"/>
          <ac:spMkLst>
            <pc:docMk/>
            <pc:sldMk cId="1026866537" sldId="267"/>
            <ac:spMk id="29" creationId="{5D8DFC59-D464-44FC-ABA4-43F0ABC02811}"/>
          </ac:spMkLst>
        </pc:spChg>
        <pc:spChg chg="add mod">
          <ac:chgData name="奥 檀" userId="a28feb04013491ce" providerId="LiveId" clId="{7C44CB9A-37DF-44A7-90D5-80BEBE771473}" dt="2021-03-23T04:44:38.873" v="2474" actId="1036"/>
          <ac:spMkLst>
            <pc:docMk/>
            <pc:sldMk cId="1026866537" sldId="267"/>
            <ac:spMk id="49" creationId="{DECCD1C4-A023-4B3A-826F-02D6FF61E019}"/>
          </ac:spMkLst>
        </pc:spChg>
        <pc:spChg chg="add mod">
          <ac:chgData name="奥 檀" userId="a28feb04013491ce" providerId="LiveId" clId="{7C44CB9A-37DF-44A7-90D5-80BEBE771473}" dt="2021-03-23T04:44:38.873" v="2474" actId="1036"/>
          <ac:spMkLst>
            <pc:docMk/>
            <pc:sldMk cId="1026866537" sldId="267"/>
            <ac:spMk id="50" creationId="{8FD97148-5DF4-42B4-9CA7-203FBD90DEFF}"/>
          </ac:spMkLst>
        </pc:spChg>
        <pc:spChg chg="add mod">
          <ac:chgData name="奥 檀" userId="a28feb04013491ce" providerId="LiveId" clId="{7C44CB9A-37DF-44A7-90D5-80BEBE771473}" dt="2021-03-23T04:44:38.873" v="2474" actId="1036"/>
          <ac:spMkLst>
            <pc:docMk/>
            <pc:sldMk cId="1026866537" sldId="267"/>
            <ac:spMk id="51" creationId="{4B5B9CB8-89AF-4C20-9C2C-66F69746758F}"/>
          </ac:spMkLst>
        </pc:spChg>
        <pc:spChg chg="add mod">
          <ac:chgData name="奥 檀" userId="a28feb04013491ce" providerId="LiveId" clId="{7C44CB9A-37DF-44A7-90D5-80BEBE771473}" dt="2021-03-23T04:47:04.521" v="2623" actId="1076"/>
          <ac:spMkLst>
            <pc:docMk/>
            <pc:sldMk cId="1026866537" sldId="267"/>
            <ac:spMk id="55" creationId="{C531CC51-119F-4165-8263-57CB8DF5501F}"/>
          </ac:spMkLst>
        </pc:spChg>
        <pc:cxnChg chg="add del mod">
          <ac:chgData name="奥 檀" userId="a28feb04013491ce" providerId="LiveId" clId="{7C44CB9A-37DF-44A7-90D5-80BEBE771473}" dt="2021-03-23T04:38:01.625" v="2305" actId="11529"/>
          <ac:cxnSpMkLst>
            <pc:docMk/>
            <pc:sldMk cId="1026866537" sldId="267"/>
            <ac:cxnSpMk id="10" creationId="{B4593448-CCE3-44BD-9BC6-0CE8F3E08021}"/>
          </ac:cxnSpMkLst>
        </pc:cxnChg>
        <pc:cxnChg chg="add mod">
          <ac:chgData name="奥 檀" userId="a28feb04013491ce" providerId="LiveId" clId="{7C44CB9A-37DF-44A7-90D5-80BEBE771473}" dt="2021-03-23T04:43:27.187" v="2405" actId="1076"/>
          <ac:cxnSpMkLst>
            <pc:docMk/>
            <pc:sldMk cId="1026866537" sldId="267"/>
            <ac:cxnSpMk id="12" creationId="{E57E0C6F-904D-4C78-923D-E3B67F5CA30A}"/>
          </ac:cxnSpMkLst>
        </pc:cxnChg>
        <pc:cxnChg chg="add mod">
          <ac:chgData name="奥 檀" userId="a28feb04013491ce" providerId="LiveId" clId="{7C44CB9A-37DF-44A7-90D5-80BEBE771473}" dt="2021-03-23T04:43:33.261" v="2407" actId="1076"/>
          <ac:cxnSpMkLst>
            <pc:docMk/>
            <pc:sldMk cId="1026866537" sldId="267"/>
            <ac:cxnSpMk id="13" creationId="{D5D10958-61FB-4ACA-9705-99FF73B62347}"/>
          </ac:cxnSpMkLst>
        </pc:cxnChg>
        <pc:cxnChg chg="add mod">
          <ac:chgData name="奥 檀" userId="a28feb04013491ce" providerId="LiveId" clId="{7C44CB9A-37DF-44A7-90D5-80BEBE771473}" dt="2021-03-23T04:42:59.426" v="2399" actId="14100"/>
          <ac:cxnSpMkLst>
            <pc:docMk/>
            <pc:sldMk cId="1026866537" sldId="267"/>
            <ac:cxnSpMk id="16" creationId="{BD997BAC-E92F-42DB-A6CB-964D5687324A}"/>
          </ac:cxnSpMkLst>
        </pc:cxnChg>
        <pc:cxnChg chg="add mod">
          <ac:chgData name="奥 檀" userId="a28feb04013491ce" providerId="LiveId" clId="{7C44CB9A-37DF-44A7-90D5-80BEBE771473}" dt="2021-03-23T04:43:36.367" v="2408" actId="1076"/>
          <ac:cxnSpMkLst>
            <pc:docMk/>
            <pc:sldMk cId="1026866537" sldId="267"/>
            <ac:cxnSpMk id="25" creationId="{836ABF55-8346-4648-B7BF-2FA3E85A16F3}"/>
          </ac:cxnSpMkLst>
        </pc:cxnChg>
        <pc:cxnChg chg="add mod">
          <ac:chgData name="奥 檀" userId="a28feb04013491ce" providerId="LiveId" clId="{7C44CB9A-37DF-44A7-90D5-80BEBE771473}" dt="2021-03-23T04:43:36.367" v="2408" actId="1076"/>
          <ac:cxnSpMkLst>
            <pc:docMk/>
            <pc:sldMk cId="1026866537" sldId="267"/>
            <ac:cxnSpMk id="30" creationId="{25718B83-87DB-4644-863A-AEDE47F581C2}"/>
          </ac:cxnSpMkLst>
        </pc:cxnChg>
        <pc:cxnChg chg="add del mod">
          <ac:chgData name="奥 檀" userId="a28feb04013491ce" providerId="LiveId" clId="{7C44CB9A-37DF-44A7-90D5-80BEBE771473}" dt="2021-03-23T04:43:10.624" v="2402"/>
          <ac:cxnSpMkLst>
            <pc:docMk/>
            <pc:sldMk cId="1026866537" sldId="267"/>
            <ac:cxnSpMk id="43" creationId="{BCAC7A30-898E-469D-9191-6E66A95729AF}"/>
          </ac:cxnSpMkLst>
        </pc:cxnChg>
        <pc:cxnChg chg="add mod">
          <ac:chgData name="奥 檀" userId="a28feb04013491ce" providerId="LiveId" clId="{7C44CB9A-37DF-44A7-90D5-80BEBE771473}" dt="2021-03-23T04:45:54.416" v="2485" actId="692"/>
          <ac:cxnSpMkLst>
            <pc:docMk/>
            <pc:sldMk cId="1026866537" sldId="267"/>
            <ac:cxnSpMk id="53" creationId="{EDC747E6-6BE5-4D6D-A192-517BCDEC5C78}"/>
          </ac:cxnSpMkLst>
        </pc:cxnChg>
      </pc:sldChg>
      <pc:sldChg chg="modSp new mod">
        <pc:chgData name="奥 檀" userId="a28feb04013491ce" providerId="LiveId" clId="{7C44CB9A-37DF-44A7-90D5-80BEBE771473}" dt="2021-03-23T05:10:10.858" v="3673"/>
        <pc:sldMkLst>
          <pc:docMk/>
          <pc:sldMk cId="2523498277" sldId="268"/>
        </pc:sldMkLst>
        <pc:spChg chg="mod">
          <ac:chgData name="奥 檀" userId="a28feb04013491ce" providerId="LiveId" clId="{7C44CB9A-37DF-44A7-90D5-80BEBE771473}" dt="2021-03-23T04:58:31.269" v="2636"/>
          <ac:spMkLst>
            <pc:docMk/>
            <pc:sldMk cId="2523498277" sldId="268"/>
            <ac:spMk id="2" creationId="{EF927B92-785F-49B4-8A0A-AE28868E8525}"/>
          </ac:spMkLst>
        </pc:spChg>
        <pc:spChg chg="mod">
          <ac:chgData name="奥 檀" userId="a28feb04013491ce" providerId="LiveId" clId="{7C44CB9A-37DF-44A7-90D5-80BEBE771473}" dt="2021-03-23T05:10:10.858" v="3673"/>
          <ac:spMkLst>
            <pc:docMk/>
            <pc:sldMk cId="2523498277" sldId="268"/>
            <ac:spMk id="3" creationId="{2A67BE05-F986-4BBF-B5B9-08923AB980DA}"/>
          </ac:spMkLst>
        </pc:spChg>
      </pc:sldChg>
      <pc:sldChg chg="modSp new mod">
        <pc:chgData name="奥 檀" userId="a28feb04013491ce" providerId="LiveId" clId="{7C44CB9A-37DF-44A7-90D5-80BEBE771473}" dt="2021-03-23T05:19:03.071" v="4387" actId="27636"/>
        <pc:sldMkLst>
          <pc:docMk/>
          <pc:sldMk cId="3351133463" sldId="269"/>
        </pc:sldMkLst>
        <pc:spChg chg="mod">
          <ac:chgData name="奥 檀" userId="a28feb04013491ce" providerId="LiveId" clId="{7C44CB9A-37DF-44A7-90D5-80BEBE771473}" dt="2021-03-23T05:10:57.728" v="3685"/>
          <ac:spMkLst>
            <pc:docMk/>
            <pc:sldMk cId="3351133463" sldId="269"/>
            <ac:spMk id="2" creationId="{CB6300CD-6C47-41E6-A1F4-CFA7AB221EC2}"/>
          </ac:spMkLst>
        </pc:spChg>
        <pc:spChg chg="mod">
          <ac:chgData name="奥 檀" userId="a28feb04013491ce" providerId="LiveId" clId="{7C44CB9A-37DF-44A7-90D5-80BEBE771473}" dt="2021-03-23T05:19:03.071" v="4387" actId="27636"/>
          <ac:spMkLst>
            <pc:docMk/>
            <pc:sldMk cId="3351133463" sldId="269"/>
            <ac:spMk id="3" creationId="{C5B27C0A-623D-4B5F-B454-967D81A23155}"/>
          </ac:spMkLst>
        </pc:spChg>
      </pc:sldChg>
      <pc:sldChg chg="addSp delSp modSp add mod ord">
        <pc:chgData name="奥 檀" userId="a28feb04013491ce" providerId="LiveId" clId="{7C44CB9A-37DF-44A7-90D5-80BEBE771473}" dt="2021-03-23T05:29:58.984" v="4646" actId="20577"/>
        <pc:sldMkLst>
          <pc:docMk/>
          <pc:sldMk cId="2944400883" sldId="270"/>
        </pc:sldMkLst>
        <pc:spChg chg="del mod">
          <ac:chgData name="奥 檀" userId="a28feb04013491ce" providerId="LiveId" clId="{7C44CB9A-37DF-44A7-90D5-80BEBE771473}" dt="2021-03-23T05:22:10.390" v="4429" actId="478"/>
          <ac:spMkLst>
            <pc:docMk/>
            <pc:sldMk cId="2944400883" sldId="270"/>
            <ac:spMk id="2" creationId="{3FD5EFE7-E0EF-4938-B33C-F88FAA065320}"/>
          </ac:spMkLst>
        </pc:spChg>
        <pc:spChg chg="del">
          <ac:chgData name="奥 檀" userId="a28feb04013491ce" providerId="LiveId" clId="{7C44CB9A-37DF-44A7-90D5-80BEBE771473}" dt="2021-03-23T05:20:59.940" v="4391" actId="478"/>
          <ac:spMkLst>
            <pc:docMk/>
            <pc:sldMk cId="2944400883" sldId="270"/>
            <ac:spMk id="3" creationId="{420DCE96-3955-4678-A994-AF42DC033DC3}"/>
          </ac:spMkLst>
        </pc:spChg>
        <pc:spChg chg="add del mod">
          <ac:chgData name="奥 檀" userId="a28feb04013491ce" providerId="LiveId" clId="{7C44CB9A-37DF-44A7-90D5-80BEBE771473}" dt="2021-03-23T05:21:03.081" v="4392" actId="478"/>
          <ac:spMkLst>
            <pc:docMk/>
            <pc:sldMk cId="2944400883" sldId="270"/>
            <ac:spMk id="5" creationId="{AE6D4E57-5578-4CD4-8B02-51C7B9BDCEB3}"/>
          </ac:spMkLst>
        </pc:spChg>
        <pc:spChg chg="add del mod">
          <ac:chgData name="奥 檀" userId="a28feb04013491ce" providerId="LiveId" clId="{7C44CB9A-37DF-44A7-90D5-80BEBE771473}" dt="2021-03-23T05:22:12.962" v="4430" actId="478"/>
          <ac:spMkLst>
            <pc:docMk/>
            <pc:sldMk cId="2944400883" sldId="270"/>
            <ac:spMk id="7" creationId="{3741CC41-23E1-4B1D-B116-F613448438CA}"/>
          </ac:spMkLst>
        </pc:spChg>
        <pc:spChg chg="add mod">
          <ac:chgData name="奥 檀" userId="a28feb04013491ce" providerId="LiveId" clId="{7C44CB9A-37DF-44A7-90D5-80BEBE771473}" dt="2021-03-23T05:29:58.984" v="4646" actId="20577"/>
          <ac:spMkLst>
            <pc:docMk/>
            <pc:sldMk cId="2944400883" sldId="270"/>
            <ac:spMk id="8" creationId="{23050A89-070F-4B11-9FE6-8E2500F4E154}"/>
          </ac:spMkLst>
        </pc:spChg>
        <pc:spChg chg="add del mod">
          <ac:chgData name="奥 檀" userId="a28feb04013491ce" providerId="LiveId" clId="{7C44CB9A-37DF-44A7-90D5-80BEBE771473}" dt="2021-03-23T05:29:42.533" v="4641" actId="478"/>
          <ac:spMkLst>
            <pc:docMk/>
            <pc:sldMk cId="2944400883" sldId="270"/>
            <ac:spMk id="9" creationId="{24F93D2C-FFDB-47C6-984F-BD81C1AA7F86}"/>
          </ac:spMkLst>
        </pc:spChg>
        <pc:spChg chg="add del mod">
          <ac:chgData name="奥 檀" userId="a28feb04013491ce" providerId="LiveId" clId="{7C44CB9A-37DF-44A7-90D5-80BEBE771473}" dt="2021-03-23T05:28:38.399" v="4554" actId="478"/>
          <ac:spMkLst>
            <pc:docMk/>
            <pc:sldMk cId="2944400883" sldId="270"/>
            <ac:spMk id="10" creationId="{CD314B2E-E3BC-4782-AA32-8C960600E004}"/>
          </ac:spMkLst>
        </pc:spChg>
        <pc:spChg chg="add del mod">
          <ac:chgData name="奥 檀" userId="a28feb04013491ce" providerId="LiveId" clId="{7C44CB9A-37DF-44A7-90D5-80BEBE771473}" dt="2021-03-23T05:28:15.249" v="4542" actId="478"/>
          <ac:spMkLst>
            <pc:docMk/>
            <pc:sldMk cId="2944400883" sldId="270"/>
            <ac:spMk id="11" creationId="{584E1821-66AA-45CA-B36C-93AF60BC1137}"/>
          </ac:spMkLst>
        </pc:spChg>
        <pc:spChg chg="add mod">
          <ac:chgData name="奥 檀" userId="a28feb04013491ce" providerId="LiveId" clId="{7C44CB9A-37DF-44A7-90D5-80BEBE771473}" dt="2021-03-23T05:28:14.675" v="4541"/>
          <ac:spMkLst>
            <pc:docMk/>
            <pc:sldMk cId="2944400883" sldId="270"/>
            <ac:spMk id="12" creationId="{FDF2E18A-4AF2-463E-A818-6E3B6543932E}"/>
          </ac:spMkLst>
        </pc:spChg>
        <pc:spChg chg="add del mod">
          <ac:chgData name="奥 檀" userId="a28feb04013491ce" providerId="LiveId" clId="{7C44CB9A-37DF-44A7-90D5-80BEBE771473}" dt="2021-03-23T05:29:45.943" v="4642" actId="478"/>
          <ac:spMkLst>
            <pc:docMk/>
            <pc:sldMk cId="2944400883" sldId="270"/>
            <ac:spMk id="13" creationId="{B97ECF0C-8A87-4AB7-AAD5-5CFBC8E08604}"/>
          </ac:spMkLst>
        </pc:spChg>
        <pc:spChg chg="add del mod">
          <ac:chgData name="奥 檀" userId="a28feb04013491ce" providerId="LiveId" clId="{7C44CB9A-37DF-44A7-90D5-80BEBE771473}" dt="2021-03-23T05:29:34.064" v="4640" actId="478"/>
          <ac:spMkLst>
            <pc:docMk/>
            <pc:sldMk cId="2944400883" sldId="270"/>
            <ac:spMk id="14" creationId="{9049B734-4F64-4448-9056-B67E310744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D5EFE7-E0EF-4938-B33C-F88FAA06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CanSAT</a:t>
            </a:r>
            <a:r>
              <a:rPr kumimoji="1" lang="ja-JP" altLang="en-US" dirty="0"/>
              <a:t>を作ろう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0DCE96-3955-4678-A994-AF42DC033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ゼロから始める缶サット製作入門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337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2D303-AFE3-46D3-BC4C-764EB179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電子回路を作る人の仕事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82D12-90E8-4D28-8374-BF8D3ECE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ソフト担当とマイコンから各部品への通信方法を相談する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（通信方法によって配線が異なる）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各部品が必要とする電圧、電流を供給できる電源回路を作る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通信系と電源系の回路設計をする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機体</a:t>
            </a:r>
            <a:r>
              <a:rPr kumimoji="1" lang="ja-JP" altLang="en-US" dirty="0"/>
              <a:t>に収まるような基板をハードウェア担当と相談しながら作成する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（部品の高さも考慮する、固定方法も考える）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他の要素からの要求で性能が決まるので仕様決定作業は簡単だが、回路の設計作業には知識と経験を要する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002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E4909-4755-4B15-BF69-11CF0D71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機体の構造を作る人の仕事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7B9C1-B50B-4B2C-8B50-DC99CE24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部品が既定のサイズに全部収まる配置を考える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CAD</a:t>
            </a:r>
            <a:r>
              <a:rPr lang="ja-JP" altLang="en-US" dirty="0"/>
              <a:t>でやってもよいが、実際の部品を手で並べた方が実践的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各部品をその配置に固定する部品を考える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板に穴をあけてねじ止め、アルミフレームにタイラップで固定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</a:p>
          <a:p>
            <a:pPr marL="914400" lvl="2" indent="0">
              <a:buNone/>
            </a:pPr>
            <a:r>
              <a:rPr kumimoji="1" lang="ja-JP" altLang="en-US" dirty="0"/>
              <a:t>使用できる工具、機器や素材について考える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落下や走行の衝撃に耐えられる強固なもの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製作してテストする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ja-JP" altLang="en-US" dirty="0"/>
              <a:t>搭載予定の部品と同じ重量のおもりを載せて落下させてみる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712B5-328F-47AC-A223-C5128A2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要素の進捗と関係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88B4E6EA-E9A0-4711-BD15-2EF903B9D2AB}"/>
              </a:ext>
            </a:extLst>
          </p:cNvPr>
          <p:cNvSpPr/>
          <p:nvPr/>
        </p:nvSpPr>
        <p:spPr>
          <a:xfrm>
            <a:off x="1665288" y="2706056"/>
            <a:ext cx="2788022" cy="65507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通信方法決定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7F38703-6A73-4673-AD8A-A7DE765B4302}"/>
              </a:ext>
            </a:extLst>
          </p:cNvPr>
          <p:cNvSpPr/>
          <p:nvPr/>
        </p:nvSpPr>
        <p:spPr>
          <a:xfrm>
            <a:off x="4700400" y="3315026"/>
            <a:ext cx="2788022" cy="65507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配線・基板サイズ決定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7D5295E2-ED94-47BA-9E30-A1C51EB5FDDC}"/>
              </a:ext>
            </a:extLst>
          </p:cNvPr>
          <p:cNvSpPr/>
          <p:nvPr/>
        </p:nvSpPr>
        <p:spPr>
          <a:xfrm>
            <a:off x="7735512" y="3884121"/>
            <a:ext cx="2788022" cy="65507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基板搭載位置決定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3B5DDB4-C9E9-49F7-ADB9-22AE2BBDD259}"/>
              </a:ext>
            </a:extLst>
          </p:cNvPr>
          <p:cNvSpPr/>
          <p:nvPr/>
        </p:nvSpPr>
        <p:spPr>
          <a:xfrm>
            <a:off x="4700400" y="4805361"/>
            <a:ext cx="2788022" cy="65507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必要電力決定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993B3F3A-B7CE-4692-9F46-FFCDED1998FA}"/>
              </a:ext>
            </a:extLst>
          </p:cNvPr>
          <p:cNvSpPr/>
          <p:nvPr/>
        </p:nvSpPr>
        <p:spPr>
          <a:xfrm>
            <a:off x="7735512" y="5321859"/>
            <a:ext cx="2788022" cy="65507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バッテリーサイズ決定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E57E0C6F-904D-4C78-923D-E3B67F5CA30A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3739134" y="2681298"/>
            <a:ext cx="281431" cy="1641101"/>
          </a:xfrm>
          <a:prstGeom prst="bentConnector2">
            <a:avLst/>
          </a:prstGeom>
          <a:ln w="1270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D5D10958-61FB-4ACA-9705-99FF73B62347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6794183" y="3270331"/>
            <a:ext cx="241556" cy="1641101"/>
          </a:xfrm>
          <a:prstGeom prst="bentConnector2">
            <a:avLst/>
          </a:prstGeom>
          <a:ln w="1270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D997BAC-E92F-42DB-A6CB-964D568732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676783" y="4387732"/>
            <a:ext cx="835257" cy="12700"/>
          </a:xfrm>
          <a:prstGeom prst="bentConnector3">
            <a:avLst>
              <a:gd name="adj1" fmla="val 60263"/>
            </a:avLst>
          </a:prstGeom>
          <a:ln w="1270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836ABF55-8346-4648-B7BF-2FA3E85A16F3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6820482" y="4734367"/>
            <a:ext cx="188959" cy="1641101"/>
          </a:xfrm>
          <a:prstGeom prst="bentConnector2">
            <a:avLst/>
          </a:prstGeom>
          <a:ln w="1270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AB6C76CF-529B-4251-ACC6-51EFD89D4B1A}"/>
              </a:ext>
            </a:extLst>
          </p:cNvPr>
          <p:cNvSpPr/>
          <p:nvPr/>
        </p:nvSpPr>
        <p:spPr>
          <a:xfrm>
            <a:off x="1665288" y="5843121"/>
            <a:ext cx="2788022" cy="65507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重量等パラメータ決定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25718B83-87DB-4644-863A-AEDE47F581C2}"/>
              </a:ext>
            </a:extLst>
          </p:cNvPr>
          <p:cNvCxnSpPr>
            <a:cxnSpLocks/>
            <a:stCxn id="8" idx="2"/>
            <a:endCxn id="28" idx="3"/>
          </p:cNvCxnSpPr>
          <p:nvPr/>
        </p:nvCxnSpPr>
        <p:spPr>
          <a:xfrm rot="5400000">
            <a:off x="6694556" y="3735692"/>
            <a:ext cx="193723" cy="4676213"/>
          </a:xfrm>
          <a:prstGeom prst="bentConnector2">
            <a:avLst/>
          </a:prstGeom>
          <a:ln w="1270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ECCD1C4-A023-4B3A-826F-02D6FF61E019}"/>
              </a:ext>
            </a:extLst>
          </p:cNvPr>
          <p:cNvSpPr txBox="1"/>
          <p:nvPr/>
        </p:nvSpPr>
        <p:spPr>
          <a:xfrm>
            <a:off x="1892486" y="197326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ソフトウェア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FD97148-5DF4-42B4-9CA7-203FBD90DEFF}"/>
              </a:ext>
            </a:extLst>
          </p:cNvPr>
          <p:cNvSpPr txBox="1"/>
          <p:nvPr/>
        </p:nvSpPr>
        <p:spPr>
          <a:xfrm>
            <a:off x="4933949" y="197326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回路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B5B9CB8-89AF-4C20-9C2C-66F69746758F}"/>
              </a:ext>
            </a:extLst>
          </p:cNvPr>
          <p:cNvSpPr txBox="1"/>
          <p:nvPr/>
        </p:nvSpPr>
        <p:spPr>
          <a:xfrm>
            <a:off x="7962710" y="197326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ハードウェア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DC747E6-6BE5-4D6D-A192-517BCDEC5C78}"/>
              </a:ext>
            </a:extLst>
          </p:cNvPr>
          <p:cNvCxnSpPr>
            <a:cxnSpLocks/>
          </p:cNvCxnSpPr>
          <p:nvPr/>
        </p:nvCxnSpPr>
        <p:spPr>
          <a:xfrm>
            <a:off x="11047411" y="2342592"/>
            <a:ext cx="0" cy="402963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531CC51-119F-4165-8263-57CB8DF5501F}"/>
              </a:ext>
            </a:extLst>
          </p:cNvPr>
          <p:cNvSpPr txBox="1"/>
          <p:nvPr/>
        </p:nvSpPr>
        <p:spPr>
          <a:xfrm>
            <a:off x="971194" y="4255906"/>
            <a:ext cx="429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お互いの進捗に依存する段階があるので完全同時進行は不可能</a:t>
            </a:r>
          </a:p>
        </p:txBody>
      </p:sp>
    </p:spTree>
    <p:extLst>
      <p:ext uri="{BB962C8B-B14F-4D97-AF65-F5344CB8AC3E}">
        <p14:creationId xmlns:p14="http://schemas.microsoft.com/office/powerpoint/2010/main" val="102686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27B92-785F-49B4-8A0A-AE28868E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大事なこと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7BE05-F986-4BBF-B5B9-08923AB9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わからない単語が出てきたら検索する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r</a:t>
            </a:r>
            <a:r>
              <a:rPr lang="en-US" altLang="ja-JP" dirty="0"/>
              <a:t>pm</a:t>
            </a:r>
            <a:r>
              <a:rPr lang="ja-JP" altLang="en-US" dirty="0"/>
              <a:t>、サクセスクライテリア、サージ、</a:t>
            </a:r>
            <a:r>
              <a:rPr lang="en-US" altLang="ja-JP" dirty="0"/>
              <a:t>MOSFET</a:t>
            </a:r>
            <a:r>
              <a:rPr lang="ja-JP" altLang="en-US" dirty="0"/>
              <a:t>、</a:t>
            </a:r>
            <a:r>
              <a:rPr lang="en-US" altLang="ja-JP" dirty="0"/>
              <a:t>PWM…</a:t>
            </a:r>
          </a:p>
          <a:p>
            <a:r>
              <a:rPr lang="ja-JP" altLang="en-US" dirty="0"/>
              <a:t>わからないことはすぐ先輩に相談する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モーターの選定、電子部品の型番、構造の作り方</a:t>
            </a:r>
            <a:r>
              <a:rPr lang="en-US" altLang="ja-JP" dirty="0"/>
              <a:t>…</a:t>
            </a:r>
          </a:p>
          <a:p>
            <a:r>
              <a:rPr lang="ja-JP" altLang="en-US" dirty="0"/>
              <a:t>お互いの仕事内容を理解する努力をする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理想は全員が役割を入れ替われる≒一人でも</a:t>
            </a:r>
            <a:r>
              <a:rPr lang="en-US" altLang="ja-JP" dirty="0"/>
              <a:t>CANSAT</a:t>
            </a:r>
            <a:r>
              <a:rPr lang="ja-JP" altLang="en-US" dirty="0"/>
              <a:t>が作れるようになること</a:t>
            </a:r>
            <a:endParaRPr lang="en-US" altLang="ja-JP" dirty="0"/>
          </a:p>
          <a:p>
            <a:r>
              <a:rPr lang="ja-JP" altLang="en-US" dirty="0"/>
              <a:t>会議・</a:t>
            </a:r>
            <a:r>
              <a:rPr lang="en-US" altLang="ja-JP" dirty="0"/>
              <a:t>MTG</a:t>
            </a:r>
            <a:r>
              <a:rPr lang="ja-JP" altLang="en-US" dirty="0"/>
              <a:t>をしても作業は進まない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「今日の議題：どっちのモーターがいいか」をするくらいならテストベッドで両方テストしてみる</a:t>
            </a:r>
            <a:endParaRPr lang="en-US" altLang="ja-JP" dirty="0"/>
          </a:p>
          <a:p>
            <a:r>
              <a:rPr lang="ja-JP" altLang="en-US" dirty="0"/>
              <a:t>段階的に作業を進める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最初から本番機体を作ろうとするとソフトが作業できない、結局何も完成せずに終わってしまう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349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300CD-6C47-41E6-A1F4-CFA7AB22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大事なこと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27C0A-623D-4B5F-B454-967D81A2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sz="4000" dirty="0"/>
              <a:t>試作する・テストをする</a:t>
            </a:r>
            <a:endParaRPr kumimoji="1" lang="en-US" altLang="ja-JP" sz="4000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「パラシュートによる降下速度</a:t>
            </a:r>
            <a:r>
              <a:rPr lang="en-US" altLang="ja-JP" dirty="0"/>
              <a:t>1m/s</a:t>
            </a:r>
            <a:r>
              <a:rPr lang="ja-JP" altLang="en-US" dirty="0"/>
              <a:t>で横風</a:t>
            </a:r>
            <a:r>
              <a:rPr lang="en-US" altLang="ja-JP" dirty="0"/>
              <a:t>5m/s</a:t>
            </a:r>
            <a:r>
              <a:rPr lang="ja-JP" altLang="en-US" dirty="0"/>
              <a:t>」なら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着地衝撃は</a:t>
            </a:r>
            <a:r>
              <a:rPr lang="en-US" altLang="ja-JP" dirty="0"/>
              <a:t>1.3m</a:t>
            </a:r>
            <a:r>
              <a:rPr lang="ja-JP" altLang="en-US" dirty="0"/>
              <a:t>から落下させたのと同じ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→回路、機体は</a:t>
            </a:r>
            <a:r>
              <a:rPr lang="ja-JP" altLang="en-US" dirty="0"/>
              <a:t>自分の胸の高さから落として耐えられそうか？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通信は常に万全とは限らない（というか必ず切れる）し</a:t>
            </a:r>
            <a:r>
              <a:rPr lang="ja-JP" altLang="en-US" dirty="0"/>
              <a:t>本番では謎のリセットや電源の瞬断が頻発する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→ソフトウェアはそれらの事態に自律的に対処できるか？</a:t>
            </a:r>
          </a:p>
        </p:txBody>
      </p:sp>
    </p:spTree>
    <p:extLst>
      <p:ext uri="{BB962C8B-B14F-4D97-AF65-F5344CB8AC3E}">
        <p14:creationId xmlns:p14="http://schemas.microsoft.com/office/powerpoint/2010/main" val="335113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50A89-070F-4B11-9FE6-8E2500F4E154}"/>
              </a:ext>
            </a:extLst>
          </p:cNvPr>
          <p:cNvSpPr txBox="1"/>
          <p:nvPr/>
        </p:nvSpPr>
        <p:spPr>
          <a:xfrm>
            <a:off x="9686925" y="4286250"/>
            <a:ext cx="1695450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/>
              <a:t>終</a:t>
            </a:r>
            <a:endParaRPr kumimoji="1" lang="en-US" altLang="ja-JP" sz="5400" dirty="0"/>
          </a:p>
          <a:p>
            <a:pPr algn="ctr"/>
            <a:r>
              <a:rPr kumimoji="1" lang="ja-JP" altLang="en-US" sz="2400" u="sng" dirty="0"/>
              <a:t>制作・著作</a:t>
            </a:r>
            <a:endParaRPr kumimoji="1" lang="en-US" altLang="ja-JP" sz="2400" u="sng" dirty="0"/>
          </a:p>
          <a:p>
            <a:pPr algn="ctr">
              <a:lnSpc>
                <a:spcPct val="150000"/>
              </a:lnSpc>
            </a:pPr>
            <a:r>
              <a:rPr kumimoji="1" lang="en-US" altLang="ja-JP" sz="20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F.T.E.</a:t>
            </a:r>
            <a:endParaRPr kumimoji="1" lang="ja-JP" altLang="en-US" sz="20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440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18A31-1715-469B-B659-16235195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目標（ミッション）を決めよう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6A32B-19F5-49F8-B5B4-64B0A6B4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落下して気圧・温度を計測する</a:t>
            </a:r>
            <a:endParaRPr kumimoji="1" lang="en-US" altLang="ja-JP" dirty="0"/>
          </a:p>
          <a:p>
            <a:r>
              <a:rPr lang="ja-JP" altLang="en-US" dirty="0"/>
              <a:t>走行してカラーコーンに到達する</a:t>
            </a:r>
            <a:endParaRPr lang="en-US" altLang="ja-JP" dirty="0"/>
          </a:p>
          <a:p>
            <a:r>
              <a:rPr kumimoji="1" lang="ja-JP" altLang="en-US" dirty="0"/>
              <a:t>降下中にメッセージを送信する</a:t>
            </a:r>
            <a:endParaRPr kumimoji="1" lang="en-US" altLang="ja-JP" dirty="0"/>
          </a:p>
          <a:p>
            <a:r>
              <a:rPr lang="ja-JP" altLang="en-US" dirty="0"/>
              <a:t>穴を掘ってサンプルを採取する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212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0B28C-465B-4071-85D8-D974B029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目標達成までの過程を考えよう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714CB-BED4-4ECE-A5D8-CD8E2234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パラシュートで落下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着地後パラシュート切り離し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自己位置・向き計測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ゴールに向けて走行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再度自己位置・向き計測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繰り返し</a:t>
            </a:r>
          </a:p>
        </p:txBody>
      </p:sp>
    </p:spTree>
    <p:extLst>
      <p:ext uri="{BB962C8B-B14F-4D97-AF65-F5344CB8AC3E}">
        <p14:creationId xmlns:p14="http://schemas.microsoft.com/office/powerpoint/2010/main" val="64461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967ED-39DE-4873-ADAB-1C6D803B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それぞれの過程に必要な要素を考えよう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DFEA0-334C-4612-8F0C-F4321DC9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ゆっくりと落下するためのパラシュート</a:t>
            </a:r>
            <a:r>
              <a:rPr lang="ja-JP" altLang="en-US" dirty="0"/>
              <a:t>とその切り離し機構</a:t>
            </a:r>
            <a:endParaRPr kumimoji="1" lang="en-US" altLang="ja-JP" dirty="0"/>
          </a:p>
          <a:p>
            <a:r>
              <a:rPr lang="ja-JP" altLang="en-US" dirty="0"/>
              <a:t>自分の位置を知るためのセンサ（</a:t>
            </a:r>
            <a:r>
              <a:rPr lang="en-US" altLang="ja-JP" dirty="0"/>
              <a:t>GPS/GNSS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自分の向きを知るためのセンサ（</a:t>
            </a:r>
            <a:r>
              <a:rPr kumimoji="1" lang="en-US" altLang="ja-JP" dirty="0"/>
              <a:t>IMU</a:t>
            </a:r>
            <a:r>
              <a:rPr kumimoji="1" lang="ja-JP" altLang="en-US" dirty="0"/>
              <a:t>・地磁気）</a:t>
            </a:r>
            <a:endParaRPr kumimoji="1" lang="en-US" altLang="ja-JP" dirty="0"/>
          </a:p>
          <a:p>
            <a:r>
              <a:rPr lang="ja-JP" altLang="en-US" dirty="0"/>
              <a:t>情報を処理・機体を操作するプロセッサ</a:t>
            </a:r>
            <a:endParaRPr kumimoji="1" lang="en-US" altLang="ja-JP" dirty="0"/>
          </a:p>
          <a:p>
            <a:r>
              <a:rPr kumimoji="1" lang="ja-JP" altLang="en-US" dirty="0"/>
              <a:t>走行するためのタイヤ・モーター</a:t>
            </a:r>
            <a:endParaRPr kumimoji="1" lang="en-US" altLang="ja-JP" dirty="0"/>
          </a:p>
          <a:p>
            <a:r>
              <a:rPr kumimoji="1" lang="ja-JP" altLang="en-US" dirty="0"/>
              <a:t>部品を駆動させるためのバッテリー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221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49C01-5D4F-419E-9490-57E03B5F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部品を選ぼう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9AC066-5490-495B-BA98-26F6450B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性能は十分か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例：</a:t>
            </a:r>
            <a:r>
              <a:rPr kumimoji="1" lang="en-US" altLang="ja-JP" dirty="0"/>
              <a:t>4km/h</a:t>
            </a:r>
            <a:r>
              <a:rPr kumimoji="1" lang="ja-JP" altLang="en-US" dirty="0"/>
              <a:t>でタイヤ直径が</a:t>
            </a:r>
            <a:r>
              <a:rPr kumimoji="1" lang="en-US" altLang="ja-JP" dirty="0"/>
              <a:t>20cm</a:t>
            </a:r>
            <a:r>
              <a:rPr kumimoji="1" lang="ja-JP" altLang="en-US" dirty="0"/>
              <a:t>なら</a:t>
            </a:r>
            <a:r>
              <a:rPr kumimoji="1" lang="en-US" altLang="ja-JP" dirty="0"/>
              <a:t>106</a:t>
            </a:r>
            <a:r>
              <a:rPr kumimoji="1" lang="ja-JP" altLang="en-US" dirty="0"/>
              <a:t>回転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分のモーターが必要</a:t>
            </a:r>
            <a:endParaRPr lang="en-US" altLang="ja-JP" dirty="0"/>
          </a:p>
          <a:p>
            <a:r>
              <a:rPr kumimoji="1" lang="ja-JP" altLang="en-US" dirty="0"/>
              <a:t>自分の技術レベルで扱えるか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マイコンで使えるプログラミング言語、センサはライブラリが存在している</a:t>
            </a:r>
            <a:r>
              <a:rPr lang="en-US" altLang="ja-JP" dirty="0"/>
              <a:t>or</a:t>
            </a:r>
            <a:r>
              <a:rPr lang="ja-JP" altLang="en-US" dirty="0"/>
              <a:t>自作できるか</a:t>
            </a:r>
            <a:endParaRPr lang="en-US" altLang="ja-JP" dirty="0"/>
          </a:p>
          <a:p>
            <a:r>
              <a:rPr lang="ja-JP" altLang="en-US" dirty="0"/>
              <a:t>規定のサイズに収まるか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この段階で設計図、</a:t>
            </a:r>
            <a:r>
              <a:rPr lang="en-US" altLang="ja-JP" dirty="0"/>
              <a:t>CAD</a:t>
            </a:r>
            <a:r>
              <a:rPr lang="ja-JP" altLang="en-US" dirty="0"/>
              <a:t>を描いても入らないことが多いので余裕をもってサイズ感を見る</a:t>
            </a:r>
            <a:endParaRPr lang="en-US" altLang="ja-JP" dirty="0"/>
          </a:p>
          <a:p>
            <a:r>
              <a:rPr kumimoji="1" lang="ja-JP" altLang="en-US" dirty="0"/>
              <a:t>価格は高すぎないか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台</a:t>
            </a:r>
            <a:r>
              <a:rPr lang="en-US" altLang="ja-JP" dirty="0"/>
              <a:t>10</a:t>
            </a:r>
            <a:r>
              <a:rPr lang="ja-JP" altLang="en-US" dirty="0"/>
              <a:t>万円とかだと試作機だけで予算を使い果たしてしまう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497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D73D-5140-48CE-8033-72445719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部品のテストをしよう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9BE93D-FB3B-4C83-A550-BF54A65A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とりあえず部品をつないでみる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モーターは回転するか？マイコンは</a:t>
            </a:r>
            <a:r>
              <a:rPr lang="en-US" altLang="ja-JP" dirty="0"/>
              <a:t>LED</a:t>
            </a:r>
            <a:r>
              <a:rPr lang="ja-JP" altLang="en-US" dirty="0"/>
              <a:t>を点滅させられるか？</a:t>
            </a:r>
            <a:endParaRPr lang="en-US" altLang="ja-JP" dirty="0"/>
          </a:p>
          <a:p>
            <a:r>
              <a:rPr kumimoji="1" lang="ja-JP" altLang="en-US" dirty="0"/>
              <a:t>モーター、タイヤ、バッテリーを積んでマシンを走らせてみる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トルクや速度に不足はないか？モーターが過熱していないか？</a:t>
            </a:r>
            <a:endParaRPr lang="en-US" altLang="ja-JP" dirty="0"/>
          </a:p>
          <a:p>
            <a:r>
              <a:rPr kumimoji="1" lang="ja-JP" altLang="en-US" dirty="0"/>
              <a:t>センサとマイコンを接続して情報を読み取ってみる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ライブラリがきちんと動作するか？精度は十分か？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56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D124D-E65E-4B3E-9114-75ED25D8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テストベッドを作ろう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657CC-2987-4652-8ABE-A78B378D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規定のサイズからはみ出て構わない</a:t>
            </a:r>
            <a:endParaRPr kumimoji="1" lang="en-US" altLang="ja-JP" dirty="0"/>
          </a:p>
          <a:p>
            <a:r>
              <a:rPr lang="ja-JP" altLang="en-US" dirty="0"/>
              <a:t>主要な部品は搭載する</a:t>
            </a:r>
            <a:endParaRPr lang="en-US" altLang="ja-JP" dirty="0"/>
          </a:p>
          <a:p>
            <a:r>
              <a:rPr lang="ja-JP" altLang="en-US" dirty="0"/>
              <a:t>機能や性能が近ければ本番で使う部品と異なっても構わない</a:t>
            </a:r>
            <a:endParaRPr lang="en-US" altLang="ja-JP" dirty="0"/>
          </a:p>
          <a:p>
            <a:r>
              <a:rPr lang="ja-JP" altLang="en-US" dirty="0"/>
              <a:t>なるべく安く作る（この後全て作り直すかもしれないため）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汎用モジュールが利用できるモータードライバ等は既製品を活用する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後から取り外せるようにユニバーサル基板＋ピンソケットで回路を作る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95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87802-0322-47EA-9D95-5AE1BB6C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役割分担しよう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1B355-A24A-49C3-9CBB-4977EAD5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ソフトウェアを作る人</a:t>
            </a:r>
            <a:endParaRPr kumimoji="1" lang="en-US" altLang="ja-JP" dirty="0"/>
          </a:p>
          <a:p>
            <a:r>
              <a:rPr lang="ja-JP" altLang="en-US" dirty="0"/>
              <a:t>電子回路を作る人</a:t>
            </a:r>
            <a:endParaRPr lang="en-US" altLang="ja-JP" dirty="0"/>
          </a:p>
          <a:p>
            <a:r>
              <a:rPr kumimoji="1" lang="ja-JP" altLang="en-US" dirty="0"/>
              <a:t>機体の構造を作る人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（人数が多い時は作業を分担しやすいソフトウェアの人数を増やす）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u="sng" dirty="0"/>
              <a:t>分担しても自分以外の領域を把握しなくていいわけではない</a:t>
            </a:r>
            <a:endParaRPr kumimoji="1" lang="en-US" altLang="ja-JP" u="sng" dirty="0"/>
          </a:p>
          <a:p>
            <a:pPr marL="457200" lvl="1" indent="0">
              <a:buNone/>
            </a:pPr>
            <a:r>
              <a:rPr kumimoji="1" lang="ja-JP" altLang="en-US" dirty="0"/>
              <a:t>マイコンと回路の接続：回路⇔ソフト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機体の動作と制御：ソフト⇔ハードウェア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基板のサイズ・搭載</a:t>
            </a:r>
            <a:r>
              <a:rPr lang="ja-JP" altLang="en-US" dirty="0"/>
              <a:t>：ハードウェア⇔回路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367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B3757-35E8-492A-B461-AD6AD92A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ソフトウェアを作る人の仕事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72B50C-1C0B-4342-81CB-F5898F77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マイコンからモーターの制御とセンサの読み取りができるようにする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テストベッドでモーターを制御</a:t>
            </a:r>
            <a:r>
              <a:rPr lang="ja-JP" altLang="en-US" u="sng" dirty="0"/>
              <a:t>しながら</a:t>
            </a:r>
            <a:r>
              <a:rPr lang="ja-JP" altLang="en-US" dirty="0"/>
              <a:t>センサが読み取れるようにする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センサの値によってモーターの動作を変更できるようにする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ゴールに近づくアルゴリズムを考える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テストベッドを使って考えたアルゴリズムでゴールに近づけるか確認する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より早く確実にゴールに近づけるアルゴリズムを考える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588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141</TotalTime>
  <Words>1005</Words>
  <Application>Microsoft Office PowerPoint</Application>
  <PresentationFormat>ワイド画面</PresentationFormat>
  <Paragraphs>113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UD デジタル 教科書体 N-B</vt:lpstr>
      <vt:lpstr>Arial</vt:lpstr>
      <vt:lpstr>Tw Cen MT</vt:lpstr>
      <vt:lpstr>Wingdings</vt:lpstr>
      <vt:lpstr>回路</vt:lpstr>
      <vt:lpstr>CanSATを作ろう</vt:lpstr>
      <vt:lpstr>目標（ミッション）を決めよう</vt:lpstr>
      <vt:lpstr>目標達成までの過程を考えよう</vt:lpstr>
      <vt:lpstr>それぞれの過程に必要な要素を考えよう</vt:lpstr>
      <vt:lpstr>部品を選ぼう</vt:lpstr>
      <vt:lpstr>部品のテストをしよう</vt:lpstr>
      <vt:lpstr>テストベッドを作ろう</vt:lpstr>
      <vt:lpstr>役割分担しよう</vt:lpstr>
      <vt:lpstr>ソフトウェアを作る人の仕事</vt:lpstr>
      <vt:lpstr>電子回路を作る人の仕事</vt:lpstr>
      <vt:lpstr>機体の構造を作る人の仕事</vt:lpstr>
      <vt:lpstr>3要素の進捗と関係</vt:lpstr>
      <vt:lpstr>大事なこと</vt:lpstr>
      <vt:lpstr>大事なこと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CanSATを作ろう</dc:title>
  <dc:creator>奥 檀</dc:creator>
  <cp:lastModifiedBy>奥 檀</cp:lastModifiedBy>
  <cp:revision>7</cp:revision>
  <dcterms:created xsi:type="dcterms:W3CDTF">2021-03-23T02:19:08Z</dcterms:created>
  <dcterms:modified xsi:type="dcterms:W3CDTF">2021-03-23T05:31:04Z</dcterms:modified>
</cp:coreProperties>
</file>