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3" r:id="rId2"/>
    <p:sldId id="285" r:id="rId3"/>
    <p:sldId id="405" r:id="rId4"/>
    <p:sldId id="404" r:id="rId5"/>
    <p:sldId id="412" r:id="rId6"/>
    <p:sldId id="406" r:id="rId7"/>
    <p:sldId id="407" r:id="rId8"/>
    <p:sldId id="408" r:id="rId9"/>
    <p:sldId id="321" r:id="rId10"/>
    <p:sldId id="414" r:id="rId11"/>
    <p:sldId id="381" r:id="rId12"/>
    <p:sldId id="413" r:id="rId13"/>
    <p:sldId id="382" r:id="rId14"/>
    <p:sldId id="383" r:id="rId15"/>
    <p:sldId id="416" r:id="rId16"/>
    <p:sldId id="41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3A329E4B-7173-4DE5-8342-1BBEDD176055}"/>
    <pc:docChg chg="undo custSel addSld delSld modSld sldOrd">
      <pc:chgData name="jeongkilyong" userId="42a1e730-e7ec-4950-9a60-48236c77d83b" providerId="ADAL" clId="{3A329E4B-7173-4DE5-8342-1BBEDD176055}" dt="2024-07-02T04:34:59.539" v="1716" actId="20577"/>
      <pc:docMkLst>
        <pc:docMk/>
      </pc:docMkLst>
      <pc:sldChg chg="addSp modSp add mod ord">
        <pc:chgData name="jeongkilyong" userId="42a1e730-e7ec-4950-9a60-48236c77d83b" providerId="ADAL" clId="{3A329E4B-7173-4DE5-8342-1BBEDD176055}" dt="2024-07-02T04:34:54.926" v="1714"/>
        <pc:sldMkLst>
          <pc:docMk/>
          <pc:sldMk cId="2415154353" sldId="415"/>
        </pc:sldMkLst>
        <pc:spChg chg="mod">
          <ac:chgData name="jeongkilyong" userId="42a1e730-e7ec-4950-9a60-48236c77d83b" providerId="ADAL" clId="{3A329E4B-7173-4DE5-8342-1BBEDD176055}" dt="2024-07-02T04:26:38.781" v="1710" actId="6549"/>
          <ac:spMkLst>
            <pc:docMk/>
            <pc:sldMk cId="2415154353" sldId="415"/>
            <ac:spMk id="5" creationId="{F4A275F2-0352-4621-8D38-7712C6573613}"/>
          </ac:spMkLst>
        </pc:spChg>
        <pc:spChg chg="mod">
          <ac:chgData name="jeongkilyong" userId="42a1e730-e7ec-4950-9a60-48236c77d83b" providerId="ADAL" clId="{3A329E4B-7173-4DE5-8342-1BBEDD176055}" dt="2024-07-02T00:29:20.241" v="1016" actId="20577"/>
          <ac:spMkLst>
            <pc:docMk/>
            <pc:sldMk cId="2415154353" sldId="415"/>
            <ac:spMk id="6" creationId="{680D0045-3477-44AB-993A-FFEFCD118F64}"/>
          </ac:spMkLst>
        </pc:spChg>
        <pc:spChg chg="add mod">
          <ac:chgData name="jeongkilyong" userId="42a1e730-e7ec-4950-9a60-48236c77d83b" providerId="ADAL" clId="{3A329E4B-7173-4DE5-8342-1BBEDD176055}" dt="2024-07-02T04:26:44.855" v="1712" actId="1076"/>
          <ac:spMkLst>
            <pc:docMk/>
            <pc:sldMk cId="2415154353" sldId="415"/>
            <ac:spMk id="8" creationId="{2A35DD6F-7CAA-4637-A18B-7C260E353C48}"/>
          </ac:spMkLst>
        </pc:spChg>
        <pc:spChg chg="mod">
          <ac:chgData name="jeongkilyong" userId="42a1e730-e7ec-4950-9a60-48236c77d83b" providerId="ADAL" clId="{3A329E4B-7173-4DE5-8342-1BBEDD176055}" dt="2024-07-02T02:24:23.185" v="1035" actId="6549"/>
          <ac:spMkLst>
            <pc:docMk/>
            <pc:sldMk cId="2415154353" sldId="415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3A329E4B-7173-4DE5-8342-1BBEDD176055}" dt="2024-07-02T04:34:59.539" v="1716" actId="20577"/>
        <pc:sldMkLst>
          <pc:docMk/>
          <pc:sldMk cId="3171919967" sldId="416"/>
        </pc:sldMkLst>
        <pc:spChg chg="mod">
          <ac:chgData name="jeongkilyong" userId="42a1e730-e7ec-4950-9a60-48236c77d83b" providerId="ADAL" clId="{3A329E4B-7173-4DE5-8342-1BBEDD176055}" dt="2024-07-02T04:34:59.539" v="1716" actId="20577"/>
          <ac:spMkLst>
            <pc:docMk/>
            <pc:sldMk cId="3171919967" sldId="416"/>
            <ac:spMk id="6" creationId="{680D0045-3477-44AB-993A-FFEFCD118F64}"/>
          </ac:spMkLst>
        </pc:spChg>
      </pc:sldChg>
      <pc:sldChg chg="modSp add del mod">
        <pc:chgData name="jeongkilyong" userId="42a1e730-e7ec-4950-9a60-48236c77d83b" providerId="ADAL" clId="{3A329E4B-7173-4DE5-8342-1BBEDD176055}" dt="2024-07-02T00:29:25.992" v="1017" actId="47"/>
        <pc:sldMkLst>
          <pc:docMk/>
          <pc:sldMk cId="3202984581" sldId="416"/>
        </pc:sldMkLst>
        <pc:spChg chg="mod">
          <ac:chgData name="jeongkilyong" userId="42a1e730-e7ec-4950-9a60-48236c77d83b" providerId="ADAL" clId="{3A329E4B-7173-4DE5-8342-1BBEDD176055}" dt="2024-07-01T23:39:35.114" v="14" actId="6549"/>
          <ac:spMkLst>
            <pc:docMk/>
            <pc:sldMk cId="3202984581" sldId="416"/>
            <ac:spMk id="5" creationId="{F4A275F2-0352-4621-8D38-7712C6573613}"/>
          </ac:spMkLst>
        </pc:spChg>
      </pc:sldChg>
      <pc:sldChg chg="add del">
        <pc:chgData name="jeongkilyong" userId="42a1e730-e7ec-4950-9a60-48236c77d83b" providerId="ADAL" clId="{3A329E4B-7173-4DE5-8342-1BBEDD176055}" dt="2024-07-01T23:39:39.549" v="15" actId="47"/>
        <pc:sldMkLst>
          <pc:docMk/>
          <pc:sldMk cId="2281833266" sldId="417"/>
        </pc:sldMkLst>
      </pc:sldChg>
    </pc:docChg>
  </pc:docChgLst>
  <pc:docChgLst>
    <pc:chgData name="jeongkilyong" userId="42a1e730-e7ec-4950-9a60-48236c77d83b" providerId="ADAL" clId="{64274C3F-0942-43BA-A118-9D71E6ABA2FD}"/>
    <pc:docChg chg="undo redo custSel addSld delSld modSld sldOrd">
      <pc:chgData name="jeongkilyong" userId="42a1e730-e7ec-4950-9a60-48236c77d83b" providerId="ADAL" clId="{64274C3F-0942-43BA-A118-9D71E6ABA2FD}" dt="2023-11-01T11:01:14.066" v="3419" actId="20577"/>
      <pc:docMkLst>
        <pc:docMk/>
      </pc:docMkLst>
      <pc:sldChg chg="modSp mod">
        <pc:chgData name="jeongkilyong" userId="42a1e730-e7ec-4950-9a60-48236c77d83b" providerId="ADAL" clId="{64274C3F-0942-43BA-A118-9D71E6ABA2FD}" dt="2023-11-01T10:51:46.468" v="3345" actId="14100"/>
        <pc:sldMkLst>
          <pc:docMk/>
          <pc:sldMk cId="4235148381" sldId="283"/>
        </pc:sldMkLst>
        <pc:spChg chg="mod">
          <ac:chgData name="jeongkilyong" userId="42a1e730-e7ec-4950-9a60-48236c77d83b" providerId="ADAL" clId="{64274C3F-0942-43BA-A118-9D71E6ABA2FD}" dt="2023-11-01T10:51:46.468" v="3345" actId="14100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4274C3F-0942-43BA-A118-9D71E6ABA2FD}" dt="2023-11-01T10:52:15.217" v="3397" actId="6549"/>
        <pc:sldMkLst>
          <pc:docMk/>
          <pc:sldMk cId="2518751162" sldId="285"/>
        </pc:sldMkLst>
        <pc:spChg chg="mod">
          <ac:chgData name="jeongkilyong" userId="42a1e730-e7ec-4950-9a60-48236c77d83b" providerId="ADAL" clId="{64274C3F-0942-43BA-A118-9D71E6ABA2FD}" dt="2023-11-01T10:52:06.475" v="337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4274C3F-0942-43BA-A118-9D71E6ABA2FD}" dt="2023-11-01T10:52:15.217" v="339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64274C3F-0942-43BA-A118-9D71E6ABA2FD}" dt="2023-11-01T06:20:16.912" v="472" actId="20577"/>
        <pc:sldMkLst>
          <pc:docMk/>
          <pc:sldMk cId="3485235614" sldId="292"/>
        </pc:sldMkLst>
        <pc:spChg chg="mod">
          <ac:chgData name="jeongkilyong" userId="42a1e730-e7ec-4950-9a60-48236c77d83b" providerId="ADAL" clId="{64274C3F-0942-43BA-A118-9D71E6ABA2FD}" dt="2023-11-01T06:20:16.912" v="472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4274C3F-0942-43BA-A118-9D71E6ABA2FD}" dt="2023-11-01T03:54:24.210" v="9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2242085605" sldId="321"/>
        </pc:sldMkLst>
      </pc:sldChg>
      <pc:sldChg chg="addSp delSp modSp add mod">
        <pc:chgData name="jeongkilyong" userId="42a1e730-e7ec-4950-9a60-48236c77d83b" providerId="ADAL" clId="{64274C3F-0942-43BA-A118-9D71E6ABA2FD}" dt="2023-11-01T10:04:52.583" v="1997" actId="20577"/>
        <pc:sldMkLst>
          <pc:docMk/>
          <pc:sldMk cId="1901281970" sldId="350"/>
        </pc:sldMkLst>
        <pc:spChg chg="mod">
          <ac:chgData name="jeongkilyong" userId="42a1e730-e7ec-4950-9a60-48236c77d83b" providerId="ADAL" clId="{64274C3F-0942-43BA-A118-9D71E6ABA2FD}" dt="2023-11-01T10:04:52.583" v="1997" actId="20577"/>
          <ac:spMkLst>
            <pc:docMk/>
            <pc:sldMk cId="1901281970" sldId="350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6:50.690" v="938" actId="478"/>
          <ac:spMkLst>
            <pc:docMk/>
            <pc:sldMk cId="1901281970" sldId="350"/>
            <ac:spMk id="7" creationId="{B4D57A2B-6619-4F6D-A5A0-39101BCF71BA}"/>
          </ac:spMkLst>
        </pc:spChg>
        <pc:spChg chg="add del mod">
          <ac:chgData name="jeongkilyong" userId="42a1e730-e7ec-4950-9a60-48236c77d83b" providerId="ADAL" clId="{64274C3F-0942-43BA-A118-9D71E6ABA2FD}" dt="2023-11-01T06:27:36.687" v="943" actId="478"/>
          <ac:spMkLst>
            <pc:docMk/>
            <pc:sldMk cId="1901281970" sldId="350"/>
            <ac:spMk id="9" creationId="{A2D95642-CEA9-4255-AA23-007ADAA0A2E0}"/>
          </ac:spMkLst>
        </pc:spChg>
        <pc:spChg chg="mod">
          <ac:chgData name="jeongkilyong" userId="42a1e730-e7ec-4950-9a60-48236c77d83b" providerId="ADAL" clId="{64274C3F-0942-43BA-A118-9D71E6ABA2FD}" dt="2023-11-01T06:20:57.541" v="526" actId="20577"/>
          <ac:spMkLst>
            <pc:docMk/>
            <pc:sldMk cId="1901281970" sldId="350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2:55.201" v="2300"/>
        <pc:sldMkLst>
          <pc:docMk/>
          <pc:sldMk cId="3315178342" sldId="351"/>
        </pc:sldMkLst>
        <pc:spChg chg="mod">
          <ac:chgData name="jeongkilyong" userId="42a1e730-e7ec-4950-9a60-48236c77d83b" providerId="ADAL" clId="{64274C3F-0942-43BA-A118-9D71E6ABA2FD}" dt="2023-11-01T10:22:55.201" v="2300"/>
          <ac:spMkLst>
            <pc:docMk/>
            <pc:sldMk cId="3315178342" sldId="351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07:05.264" v="2000" actId="1076"/>
          <ac:spMkLst>
            <pc:docMk/>
            <pc:sldMk cId="3315178342" sldId="351"/>
            <ac:spMk id="6" creationId="{48451FD7-548A-4192-8D1F-D72C3EFB2FA2}"/>
          </ac:spMkLst>
        </pc:spChg>
        <pc:spChg chg="add del mod">
          <ac:chgData name="jeongkilyong" userId="42a1e730-e7ec-4950-9a60-48236c77d83b" providerId="ADAL" clId="{64274C3F-0942-43BA-A118-9D71E6ABA2FD}" dt="2023-11-01T06:29:38.237" v="978" actId="21"/>
          <ac:spMkLst>
            <pc:docMk/>
            <pc:sldMk cId="3315178342" sldId="351"/>
            <ac:spMk id="7" creationId="{9F1EA031-816D-4EB4-9055-08786E1326D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8" creationId="{4F7C2BA2-D160-4AB5-8B2C-9D153FAE082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9" creationId="{2C9AE766-DA0B-4453-B344-F9A3E03F375B}"/>
          </ac:spMkLst>
        </pc:spChg>
        <pc:spChg chg="add mod">
          <ac:chgData name="jeongkilyong" userId="42a1e730-e7ec-4950-9a60-48236c77d83b" providerId="ADAL" clId="{64274C3F-0942-43BA-A118-9D71E6ABA2FD}" dt="2023-11-01T10:07:11.127" v="2001" actId="1076"/>
          <ac:spMkLst>
            <pc:docMk/>
            <pc:sldMk cId="3315178342" sldId="351"/>
            <ac:spMk id="11" creationId="{70CC0215-3832-4378-8BE6-50BE184CE299}"/>
          </ac:spMkLst>
        </pc:spChg>
        <pc:spChg chg="mod">
          <ac:chgData name="jeongkilyong" userId="42a1e730-e7ec-4950-9a60-48236c77d83b" providerId="ADAL" clId="{64274C3F-0942-43BA-A118-9D71E6ABA2FD}" dt="2023-11-01T06:33:18.922" v="1283" actId="20577"/>
          <ac:spMkLst>
            <pc:docMk/>
            <pc:sldMk cId="3315178342" sldId="35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5:21.092" v="2398" actId="20577"/>
        <pc:sldMkLst>
          <pc:docMk/>
          <pc:sldMk cId="3071626377" sldId="352"/>
        </pc:sldMkLst>
        <pc:spChg chg="mod">
          <ac:chgData name="jeongkilyong" userId="42a1e730-e7ec-4950-9a60-48236c77d83b" providerId="ADAL" clId="{64274C3F-0942-43BA-A118-9D71E6ABA2FD}" dt="2023-11-01T10:25:21.092" v="2398" actId="20577"/>
          <ac:spMkLst>
            <pc:docMk/>
            <pc:sldMk cId="3071626377" sldId="352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9:44.570" v="982" actId="21"/>
          <ac:spMkLst>
            <pc:docMk/>
            <pc:sldMk cId="3071626377" sldId="352"/>
            <ac:spMk id="7" creationId="{B835C1AA-6281-4372-A212-5AB04351DC74}"/>
          </ac:spMkLst>
        </pc:spChg>
        <pc:spChg chg="add del mod">
          <ac:chgData name="jeongkilyong" userId="42a1e730-e7ec-4950-9a60-48236c77d83b" providerId="ADAL" clId="{64274C3F-0942-43BA-A118-9D71E6ABA2FD}" dt="2023-11-01T06:31:55.159" v="1137" actId="21"/>
          <ac:spMkLst>
            <pc:docMk/>
            <pc:sldMk cId="3071626377" sldId="352"/>
            <ac:spMk id="8" creationId="{4816D3FA-024E-447A-8838-D550D04DEDB1}"/>
          </ac:spMkLst>
        </pc:spChg>
        <pc:spChg chg="add mod">
          <ac:chgData name="jeongkilyong" userId="42a1e730-e7ec-4950-9a60-48236c77d83b" providerId="ADAL" clId="{64274C3F-0942-43BA-A118-9D71E6ABA2FD}" dt="2023-11-01T10:08:38.898" v="2069" actId="20577"/>
          <ac:spMkLst>
            <pc:docMk/>
            <pc:sldMk cId="3071626377" sldId="352"/>
            <ac:spMk id="10" creationId="{4614BE4B-0F56-4EA3-89D5-28D728451C14}"/>
          </ac:spMkLst>
        </pc:spChg>
        <pc:spChg chg="mod">
          <ac:chgData name="jeongkilyong" userId="42a1e730-e7ec-4950-9a60-48236c77d83b" providerId="ADAL" clId="{64274C3F-0942-43BA-A118-9D71E6ABA2FD}" dt="2023-11-01T10:07:46.253" v="2029" actId="20577"/>
          <ac:spMkLst>
            <pc:docMk/>
            <pc:sldMk cId="3071626377" sldId="352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64274C3F-0942-43BA-A118-9D71E6ABA2FD}" dt="2023-11-01T11:01:14.066" v="3419" actId="20577"/>
        <pc:sldMkLst>
          <pc:docMk/>
          <pc:sldMk cId="2278020069" sldId="353"/>
        </pc:sldMkLst>
        <pc:spChg chg="mod">
          <ac:chgData name="jeongkilyong" userId="42a1e730-e7ec-4950-9a60-48236c77d83b" providerId="ADAL" clId="{64274C3F-0942-43BA-A118-9D71E6ABA2FD}" dt="2023-11-01T11:01:14.066" v="3419" actId="20577"/>
          <ac:spMkLst>
            <pc:docMk/>
            <pc:sldMk cId="2278020069" sldId="353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1:08.999" v="2715" actId="20577"/>
          <ac:spMkLst>
            <pc:docMk/>
            <pc:sldMk cId="2278020069" sldId="353"/>
            <ac:spMk id="12" creationId="{10ACD4E5-1FFB-574E-8F99-C84FF7F7144F}"/>
          </ac:spMkLst>
        </pc:spChg>
      </pc:sldChg>
      <pc:sldChg chg="add">
        <pc:chgData name="jeongkilyong" userId="42a1e730-e7ec-4950-9a60-48236c77d83b" providerId="ADAL" clId="{64274C3F-0942-43BA-A118-9D71E6ABA2FD}" dt="2023-11-01T03:49:27.607" v="15"/>
        <pc:sldMkLst>
          <pc:docMk/>
          <pc:sldMk cId="3654403245" sldId="354"/>
        </pc:sldMkLst>
      </pc:sldChg>
      <pc:sldChg chg="add">
        <pc:chgData name="jeongkilyong" userId="42a1e730-e7ec-4950-9a60-48236c77d83b" providerId="ADAL" clId="{64274C3F-0942-43BA-A118-9D71E6ABA2FD}" dt="2023-11-01T03:49:27.630" v="16"/>
        <pc:sldMkLst>
          <pc:docMk/>
          <pc:sldMk cId="1748609367" sldId="355"/>
        </pc:sldMkLst>
      </pc:sldChg>
      <pc:sldChg chg="add">
        <pc:chgData name="jeongkilyong" userId="42a1e730-e7ec-4950-9a60-48236c77d83b" providerId="ADAL" clId="{64274C3F-0942-43BA-A118-9D71E6ABA2FD}" dt="2023-11-01T03:49:27.672" v="17"/>
        <pc:sldMkLst>
          <pc:docMk/>
          <pc:sldMk cId="972039464" sldId="356"/>
        </pc:sldMkLst>
      </pc:sldChg>
      <pc:sldChg chg="add">
        <pc:chgData name="jeongkilyong" userId="42a1e730-e7ec-4950-9a60-48236c77d83b" providerId="ADAL" clId="{64274C3F-0942-43BA-A118-9D71E6ABA2FD}" dt="2023-11-01T03:49:27.696" v="18"/>
        <pc:sldMkLst>
          <pc:docMk/>
          <pc:sldMk cId="572749304" sldId="357"/>
        </pc:sldMkLst>
      </pc:sldChg>
      <pc:sldChg chg="add">
        <pc:chgData name="jeongkilyong" userId="42a1e730-e7ec-4950-9a60-48236c77d83b" providerId="ADAL" clId="{64274C3F-0942-43BA-A118-9D71E6ABA2FD}" dt="2023-11-01T03:49:27.748" v="19"/>
        <pc:sldMkLst>
          <pc:docMk/>
          <pc:sldMk cId="515788577" sldId="358"/>
        </pc:sldMkLst>
      </pc:sldChg>
      <pc:sldChg chg="add">
        <pc:chgData name="jeongkilyong" userId="42a1e730-e7ec-4950-9a60-48236c77d83b" providerId="ADAL" clId="{64274C3F-0942-43BA-A118-9D71E6ABA2FD}" dt="2023-11-01T03:49:27.765" v="20"/>
        <pc:sldMkLst>
          <pc:docMk/>
          <pc:sldMk cId="3848293820" sldId="359"/>
        </pc:sldMkLst>
      </pc:sldChg>
      <pc:sldChg chg="add">
        <pc:chgData name="jeongkilyong" userId="42a1e730-e7ec-4950-9a60-48236c77d83b" providerId="ADAL" clId="{64274C3F-0942-43BA-A118-9D71E6ABA2FD}" dt="2023-11-01T03:49:27.783" v="21"/>
        <pc:sldMkLst>
          <pc:docMk/>
          <pc:sldMk cId="3040338168" sldId="360"/>
        </pc:sldMkLst>
      </pc:sldChg>
      <pc:sldChg chg="add">
        <pc:chgData name="jeongkilyong" userId="42a1e730-e7ec-4950-9a60-48236c77d83b" providerId="ADAL" clId="{64274C3F-0942-43BA-A118-9D71E6ABA2FD}" dt="2023-11-01T03:49:27.843" v="22"/>
        <pc:sldMkLst>
          <pc:docMk/>
          <pc:sldMk cId="3710252409" sldId="361"/>
        </pc:sldMkLst>
      </pc:sldChg>
      <pc:sldChg chg="add">
        <pc:chgData name="jeongkilyong" userId="42a1e730-e7ec-4950-9a60-48236c77d83b" providerId="ADAL" clId="{64274C3F-0942-43BA-A118-9D71E6ABA2FD}" dt="2023-11-01T03:49:27.865" v="23"/>
        <pc:sldMkLst>
          <pc:docMk/>
          <pc:sldMk cId="2163982458" sldId="362"/>
        </pc:sldMkLst>
      </pc:sldChg>
      <pc:sldChg chg="add">
        <pc:chgData name="jeongkilyong" userId="42a1e730-e7ec-4950-9a60-48236c77d83b" providerId="ADAL" clId="{64274C3F-0942-43BA-A118-9D71E6ABA2FD}" dt="2023-11-01T03:49:27.904" v="24"/>
        <pc:sldMkLst>
          <pc:docMk/>
          <pc:sldMk cId="3006186662" sldId="363"/>
        </pc:sldMkLst>
      </pc:sldChg>
      <pc:sldChg chg="add">
        <pc:chgData name="jeongkilyong" userId="42a1e730-e7ec-4950-9a60-48236c77d83b" providerId="ADAL" clId="{64274C3F-0942-43BA-A118-9D71E6ABA2FD}" dt="2023-11-01T03:49:27.926" v="25"/>
        <pc:sldMkLst>
          <pc:docMk/>
          <pc:sldMk cId="666875961" sldId="364"/>
        </pc:sldMkLst>
      </pc:sldChg>
      <pc:sldChg chg="add">
        <pc:chgData name="jeongkilyong" userId="42a1e730-e7ec-4950-9a60-48236c77d83b" providerId="ADAL" clId="{64274C3F-0942-43BA-A118-9D71E6ABA2FD}" dt="2023-11-01T03:49:27.950" v="26"/>
        <pc:sldMkLst>
          <pc:docMk/>
          <pc:sldMk cId="3607502118" sldId="365"/>
        </pc:sldMkLst>
      </pc:sldChg>
      <pc:sldChg chg="add">
        <pc:chgData name="jeongkilyong" userId="42a1e730-e7ec-4950-9a60-48236c77d83b" providerId="ADAL" clId="{64274C3F-0942-43BA-A118-9D71E6ABA2FD}" dt="2023-11-01T03:49:28.013" v="27"/>
        <pc:sldMkLst>
          <pc:docMk/>
          <pc:sldMk cId="3604459366" sldId="366"/>
        </pc:sldMkLst>
      </pc:sldChg>
      <pc:sldChg chg="add">
        <pc:chgData name="jeongkilyong" userId="42a1e730-e7ec-4950-9a60-48236c77d83b" providerId="ADAL" clId="{64274C3F-0942-43BA-A118-9D71E6ABA2FD}" dt="2023-11-01T03:49:28.042" v="28"/>
        <pc:sldMkLst>
          <pc:docMk/>
          <pc:sldMk cId="3794213333" sldId="367"/>
        </pc:sldMkLst>
      </pc:sldChg>
      <pc:sldChg chg="add">
        <pc:chgData name="jeongkilyong" userId="42a1e730-e7ec-4950-9a60-48236c77d83b" providerId="ADAL" clId="{64274C3F-0942-43BA-A118-9D71E6ABA2FD}" dt="2023-11-01T03:49:28.068" v="29"/>
        <pc:sldMkLst>
          <pc:docMk/>
          <pc:sldMk cId="527086337" sldId="368"/>
        </pc:sldMkLst>
      </pc:sldChg>
      <pc:sldChg chg="add">
        <pc:chgData name="jeongkilyong" userId="42a1e730-e7ec-4950-9a60-48236c77d83b" providerId="ADAL" clId="{64274C3F-0942-43BA-A118-9D71E6ABA2FD}" dt="2023-11-01T03:49:28.101" v="30"/>
        <pc:sldMkLst>
          <pc:docMk/>
          <pc:sldMk cId="171044891" sldId="369"/>
        </pc:sldMkLst>
      </pc:sldChg>
      <pc:sldChg chg="add">
        <pc:chgData name="jeongkilyong" userId="42a1e730-e7ec-4950-9a60-48236c77d83b" providerId="ADAL" clId="{64274C3F-0942-43BA-A118-9D71E6ABA2FD}" dt="2023-11-01T03:49:28.118" v="31"/>
        <pc:sldMkLst>
          <pc:docMk/>
          <pc:sldMk cId="2392215126" sldId="370"/>
        </pc:sldMkLst>
      </pc:sldChg>
      <pc:sldChg chg="add">
        <pc:chgData name="jeongkilyong" userId="42a1e730-e7ec-4950-9a60-48236c77d83b" providerId="ADAL" clId="{64274C3F-0942-43BA-A118-9D71E6ABA2FD}" dt="2023-11-01T03:49:28.168" v="32"/>
        <pc:sldMkLst>
          <pc:docMk/>
          <pc:sldMk cId="2412520037" sldId="371"/>
        </pc:sldMkLst>
      </pc:sldChg>
      <pc:sldChg chg="add">
        <pc:chgData name="jeongkilyong" userId="42a1e730-e7ec-4950-9a60-48236c77d83b" providerId="ADAL" clId="{64274C3F-0942-43BA-A118-9D71E6ABA2FD}" dt="2023-11-01T03:49:28.191" v="33"/>
        <pc:sldMkLst>
          <pc:docMk/>
          <pc:sldMk cId="1223656849" sldId="372"/>
        </pc:sldMkLst>
      </pc:sldChg>
      <pc:sldChg chg="add">
        <pc:chgData name="jeongkilyong" userId="42a1e730-e7ec-4950-9a60-48236c77d83b" providerId="ADAL" clId="{64274C3F-0942-43BA-A118-9D71E6ABA2FD}" dt="2023-11-01T03:49:28.245" v="34"/>
        <pc:sldMkLst>
          <pc:docMk/>
          <pc:sldMk cId="3085459957" sldId="373"/>
        </pc:sldMkLst>
      </pc:sldChg>
      <pc:sldChg chg="add">
        <pc:chgData name="jeongkilyong" userId="42a1e730-e7ec-4950-9a60-48236c77d83b" providerId="ADAL" clId="{64274C3F-0942-43BA-A118-9D71E6ABA2FD}" dt="2023-11-01T03:49:28.262" v="35"/>
        <pc:sldMkLst>
          <pc:docMk/>
          <pc:sldMk cId="1448525280" sldId="374"/>
        </pc:sldMkLst>
      </pc:sldChg>
      <pc:sldChg chg="add">
        <pc:chgData name="jeongkilyong" userId="42a1e730-e7ec-4950-9a60-48236c77d83b" providerId="ADAL" clId="{64274C3F-0942-43BA-A118-9D71E6ABA2FD}" dt="2023-11-01T03:49:28.285" v="36"/>
        <pc:sldMkLst>
          <pc:docMk/>
          <pc:sldMk cId="1799295834" sldId="375"/>
        </pc:sldMkLst>
      </pc:sldChg>
      <pc:sldChg chg="modSp add mod">
        <pc:chgData name="jeongkilyong" userId="42a1e730-e7ec-4950-9a60-48236c77d83b" providerId="ADAL" clId="{64274C3F-0942-43BA-A118-9D71E6ABA2FD}" dt="2023-11-01T10:27:08.545" v="2564" actId="20577"/>
        <pc:sldMkLst>
          <pc:docMk/>
          <pc:sldMk cId="804754580" sldId="376"/>
        </pc:sldMkLst>
        <pc:spChg chg="mod">
          <ac:chgData name="jeongkilyong" userId="42a1e730-e7ec-4950-9a60-48236c77d83b" providerId="ADAL" clId="{64274C3F-0942-43BA-A118-9D71E6ABA2FD}" dt="2023-11-01T10:27:08.545" v="2564" actId="20577"/>
          <ac:spMkLst>
            <pc:docMk/>
            <pc:sldMk cId="804754580" sldId="376"/>
            <ac:spMk id="5" creationId="{1AD8930C-3958-4846-9690-782B8BBCAEFE}"/>
          </ac:spMkLst>
        </pc:sp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1770503944" sldId="377"/>
        </pc:sldMkLst>
      </pc:sldChg>
      <pc:sldChg chg="add del">
        <pc:chgData name="jeongkilyong" userId="42a1e730-e7ec-4950-9a60-48236c77d83b" providerId="ADAL" clId="{64274C3F-0942-43BA-A118-9D71E6ABA2FD}" dt="2023-11-01T10:23:29.322" v="2301" actId="47"/>
        <pc:sldMkLst>
          <pc:docMk/>
          <pc:sldMk cId="694759568" sldId="378"/>
        </pc:sldMkLst>
      </pc:sldChg>
      <pc:sldChg chg="modSp add mod">
        <pc:chgData name="jeongkilyong" userId="42a1e730-e7ec-4950-9a60-48236c77d83b" providerId="ADAL" clId="{64274C3F-0942-43BA-A118-9D71E6ABA2FD}" dt="2023-11-01T10:28:07.111" v="2565" actId="1076"/>
        <pc:sldMkLst>
          <pc:docMk/>
          <pc:sldMk cId="211133839" sldId="379"/>
        </pc:sldMkLst>
        <pc:spChg chg="mod">
          <ac:chgData name="jeongkilyong" userId="42a1e730-e7ec-4950-9a60-48236c77d83b" providerId="ADAL" clId="{64274C3F-0942-43BA-A118-9D71E6ABA2FD}" dt="2023-11-01T10:28:07.111" v="2565" actId="1076"/>
          <ac:spMkLst>
            <pc:docMk/>
            <pc:sldMk cId="211133839" sldId="379"/>
            <ac:spMk id="10" creationId="{1985551C-4B67-443B-9453-6B7D95E8F896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59:19.107" v="3401" actId="20577"/>
        <pc:sldMkLst>
          <pc:docMk/>
          <pc:sldMk cId="1968623663" sldId="380"/>
        </pc:sldMkLst>
        <pc:spChg chg="mod">
          <ac:chgData name="jeongkilyong" userId="42a1e730-e7ec-4950-9a60-48236c77d83b" providerId="ADAL" clId="{64274C3F-0942-43BA-A118-9D71E6ABA2FD}" dt="2023-11-01T10:59:19.107" v="3401" actId="20577"/>
          <ac:spMkLst>
            <pc:docMk/>
            <pc:sldMk cId="1968623663" sldId="380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30:10.549" v="2709" actId="20577"/>
          <ac:spMkLst>
            <pc:docMk/>
            <pc:sldMk cId="1968623663" sldId="380"/>
            <ac:spMk id="8" creationId="{CC446A5F-AFC7-42F6-B637-5AD4D41738D2}"/>
          </ac:spMkLst>
        </pc:spChg>
        <pc:spChg chg="del mod">
          <ac:chgData name="jeongkilyong" userId="42a1e730-e7ec-4950-9a60-48236c77d83b" providerId="ADAL" clId="{64274C3F-0942-43BA-A118-9D71E6ABA2FD}" dt="2023-11-01T10:25:57.805" v="2508" actId="478"/>
          <ac:spMkLst>
            <pc:docMk/>
            <pc:sldMk cId="1968623663" sldId="380"/>
            <ac:spMk id="10" creationId="{4614BE4B-0F56-4EA3-89D5-28D728451C14}"/>
          </ac:spMkLst>
        </pc:spChg>
      </pc:sldChg>
      <pc:sldChg chg="modSp add mod ord">
        <pc:chgData name="jeongkilyong" userId="42a1e730-e7ec-4950-9a60-48236c77d83b" providerId="ADAL" clId="{64274C3F-0942-43BA-A118-9D71E6ABA2FD}" dt="2023-11-01T10:59:59.904" v="3403"/>
        <pc:sldMkLst>
          <pc:docMk/>
          <pc:sldMk cId="3394918962" sldId="381"/>
        </pc:sldMkLst>
        <pc:spChg chg="mod">
          <ac:chgData name="jeongkilyong" userId="42a1e730-e7ec-4950-9a60-48236c77d83b" providerId="ADAL" clId="{64274C3F-0942-43BA-A118-9D71E6ABA2FD}" dt="2023-11-01T10:44:22.060" v="3313" actId="20577"/>
          <ac:spMkLst>
            <pc:docMk/>
            <pc:sldMk cId="3394918962" sldId="381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7:26.009" v="2893" actId="20577"/>
          <ac:spMkLst>
            <pc:docMk/>
            <pc:sldMk cId="3394918962" sldId="38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4274C3F-0942-43BA-A118-9D71E6ABA2FD}" dt="2023-11-01T10:31:03.379" v="2711" actId="47"/>
        <pc:sldMkLst>
          <pc:docMk/>
          <pc:sldMk cId="4075900538" sldId="381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7/3/2024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ko/docs/handbook/utility-typ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1961581" y="2805335"/>
            <a:ext cx="826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관련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Mapped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매핑 수정자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Mapped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타입에서 속성의 특성을 변경할 때 사용하는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(+)?, -?, (+)readonly, -readonly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수정자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61ED9D-2380-4DA9-B8E9-82809D9BC6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32053-9154-4167-B00E-C88B261DD7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6E4A4-C7F3-4A5F-99A2-DD8F251E7A6E}"/>
              </a:ext>
            </a:extLst>
          </p:cNvPr>
          <p:cNvSpPr txBox="1"/>
          <p:nvPr/>
        </p:nvSpPr>
        <p:spPr>
          <a:xfrm>
            <a:off x="752475" y="1886918"/>
            <a:ext cx="760095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OptionalTodo1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 Property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]?: Todo[Property];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MyPartial&lt;T&gt;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 Property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]?: T[Property];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OptionalTodo2 = MyPartial&lt;Todo&gt;;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유틸리티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OptionalTodo3 = Partial&lt;Todo&gt;;</a:t>
            </a:r>
          </a:p>
        </p:txBody>
      </p:sp>
    </p:spTree>
    <p:extLst>
      <p:ext uri="{BB962C8B-B14F-4D97-AF65-F5344CB8AC3E}">
        <p14:creationId xmlns:p14="http://schemas.microsoft.com/office/powerpoint/2010/main" val="113462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값과 일치하는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타입이 변경되지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44487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서울시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090464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397268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397268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assertion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명시적으로 직접 타입을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검사를 수행하지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가능한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09.ts, 10-01.js,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3AF73-46C2-4580-A17B-DE8398C9CB16}"/>
              </a:ext>
            </a:extLst>
          </p:cNvPr>
          <p:cNvSpPr txBox="1"/>
          <p:nvPr/>
        </p:nvSpPr>
        <p:spPr>
          <a:xfrm>
            <a:off x="2995503" y="3091044"/>
            <a:ext cx="3901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4746508" y="4329671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11.ts, 12, 13, 14, 15, 16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대입 가능한지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구조적인 관점에서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모든 프로퍼티와 메서드를 포함해야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956982" y="3429000"/>
            <a:ext cx="799228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Member { id: number; name: string; age: number; 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Guest { name: string; 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muzi: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무지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guest: Guest = muzi;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오버로드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오버로드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(Overload)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함수나 메서드를 중복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매개변수를 다르게 해서 각각의 함수를 구분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오버로드 방법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함수 시그니처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기능은 하나의 함수에서 따로 구현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770716" y="3001403"/>
            <a:ext cx="799228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hello(age: number): string;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hello(name: string): string;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hello(arg: string | number)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`Hello,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`Hello,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아무개야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15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078540"/>
            <a:ext cx="6064542" cy="24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유틸리티 타입과 맵드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추론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단언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가드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관련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74684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utility 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정의되어 있는 타입을 기반으로 새로운 타입을 반환해주는 타입스크립트 내장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대상 타입은 변경되지 않고 새로운 타입을 생성함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 일부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Required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Pick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Omit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유틸리티 타입은 공식 홈페이지 참고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https://www.typescriptlang.org/ko/docs/handbook/utility-types.html</a:t>
            </a:r>
            <a:endParaRPr lang="en-US" altLang="ko-KR" b="0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Readonly&lt;Type&gt;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설정한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B934F-145E-4FCA-83A4-92ADF89AE838}"/>
              </a:ext>
            </a:extLst>
          </p:cNvPr>
          <p:cNvSpPr txBox="1"/>
          <p:nvPr/>
        </p:nvSpPr>
        <p:spPr>
          <a:xfrm>
            <a:off x="876300" y="1859340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Readonly&lt;Todo&gt;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내용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todo.title =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53646D6E-EABD-4E0A-9973-A46C2CC321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A4BEB-A0A8-4CC9-AD06-E2F283D015F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23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Required&lt;Type&gt;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필수로 설정한 타입을 생성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프로퍼티 제거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0505-786E-46CB-BFF5-CF20C3AB366F}"/>
              </a:ext>
            </a:extLst>
          </p:cNvPr>
          <p:cNvSpPr txBox="1"/>
          <p:nvPr/>
        </p:nvSpPr>
        <p:spPr>
          <a:xfrm>
            <a:off x="828675" y="1745814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content?: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Required&lt;Todo&gt;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E66636B-B664-4572-BDC8-DBB1CC7A7CB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D9B2E-E459-49E5-B887-6DB2FF7906A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2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Partial&lt;Type&gt;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옵셔널로 설정한 타입을 생성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프로퍼티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C06FB-7C42-43E1-A2D9-FDA2980BC19A}"/>
              </a:ext>
            </a:extLst>
          </p:cNvPr>
          <p:cNvSpPr txBox="1"/>
          <p:nvPr/>
        </p:nvSpPr>
        <p:spPr>
          <a:xfrm>
            <a:off x="981075" y="1755339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Partial&lt;Todo&gt;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D48A716-A5CA-49EE-A08C-3C10B34D11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1D0C1-91C4-4A95-B4F8-547557634B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Pick&lt;Type, Keys&gt;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선택해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991B1-FA85-4DBB-AFD5-428B30AE1D59}"/>
              </a:ext>
            </a:extLst>
          </p:cNvPr>
          <p:cNvSpPr txBox="1"/>
          <p:nvPr/>
        </p:nvSpPr>
        <p:spPr>
          <a:xfrm>
            <a:off x="950119" y="1674999"/>
            <a:ext cx="855345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TodoRegist =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Pick&lt;Todo, 'title' | 'content'&gt;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TodoRegist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등록에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1F147C1-36D7-41E0-80B0-C13438855C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50CB0-2FE9-4D27-B8DF-1FDE9C0C8CC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3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Omit&lt;Type, Keys&gt;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제거한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6B2F-3298-491B-8923-C04750470B02}"/>
              </a:ext>
            </a:extLst>
          </p:cNvPr>
          <p:cNvSpPr txBox="1"/>
          <p:nvPr/>
        </p:nvSpPr>
        <p:spPr>
          <a:xfrm>
            <a:off x="914400" y="1643162"/>
            <a:ext cx="91440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Omit&lt;Todo, 'createdAt' | 'updatedAt'&gt;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todo2: TodoInfo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상세조회에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921527B-EF90-4481-BE59-71F6D0041A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0518D-AF5B-4C42-B604-6C27C3B3818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46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Mapped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Mapped 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정의된 타입을 기반으로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타입을 생성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심볼로 구성된 유니언 타입을 기반으로 객체 타입 생성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타입에서 일부만 변경한 새로운 객체 타입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61ED9D-2380-4DA9-B8E9-82809D9BC6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32053-9154-4167-B00E-C88B261DD7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06-01.ts,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BCE0-E1B1-4208-BCCA-6D0E3B71B78B}"/>
              </a:ext>
            </a:extLst>
          </p:cNvPr>
          <p:cNvSpPr txBox="1"/>
          <p:nvPr/>
        </p:nvSpPr>
        <p:spPr>
          <a:xfrm>
            <a:off x="329451" y="2139628"/>
            <a:ext cx="722779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UserFields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'phone'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 Prop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UserFields 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muzi: User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무지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서울시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'010-2222-3333'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0419F6-1451-4765-8F58-5981D0AA1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09" y="2607061"/>
            <a:ext cx="6020640" cy="3734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12751</TotalTime>
  <Words>1395</Words>
  <Application>Microsoft Office PowerPoint</Application>
  <PresentationFormat>와이드스크린</PresentationFormat>
  <Paragraphs>242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362</cp:revision>
  <dcterms:created xsi:type="dcterms:W3CDTF">2019-05-07T05:36:17Z</dcterms:created>
  <dcterms:modified xsi:type="dcterms:W3CDTF">2024-07-04T07:27:30Z</dcterms:modified>
</cp:coreProperties>
</file>