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285" r:id="rId3"/>
    <p:sldId id="405" r:id="rId4"/>
    <p:sldId id="404" r:id="rId5"/>
    <p:sldId id="412" r:id="rId6"/>
    <p:sldId id="406" r:id="rId7"/>
    <p:sldId id="407" r:id="rId8"/>
    <p:sldId id="408" r:id="rId9"/>
    <p:sldId id="321" r:id="rId10"/>
    <p:sldId id="414" r:id="rId11"/>
    <p:sldId id="381" r:id="rId12"/>
    <p:sldId id="413" r:id="rId13"/>
    <p:sldId id="382" r:id="rId14"/>
    <p:sldId id="383" r:id="rId15"/>
    <p:sldId id="416" r:id="rId16"/>
    <p:sldId id="4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3A329E4B-7173-4DE5-8342-1BBEDD176055}"/>
    <pc:docChg chg="undo custSel addSld delSld modSld sldOrd">
      <pc:chgData name="jeongkilyong" userId="42a1e730-e7ec-4950-9a60-48236c77d83b" providerId="ADAL" clId="{3A329E4B-7173-4DE5-8342-1BBEDD176055}" dt="2024-07-02T04:34:59.539" v="1716" actId="20577"/>
      <pc:docMkLst>
        <pc:docMk/>
      </pc:docMkLst>
      <pc:sldChg chg="addSp modSp add mod ord">
        <pc:chgData name="jeongkilyong" userId="42a1e730-e7ec-4950-9a60-48236c77d83b" providerId="ADAL" clId="{3A329E4B-7173-4DE5-8342-1BBEDD176055}" dt="2024-07-02T04:34:54.926" v="1714"/>
        <pc:sldMkLst>
          <pc:docMk/>
          <pc:sldMk cId="2415154353" sldId="415"/>
        </pc:sldMkLst>
        <pc:spChg chg="mod">
          <ac:chgData name="jeongkilyong" userId="42a1e730-e7ec-4950-9a60-48236c77d83b" providerId="ADAL" clId="{3A329E4B-7173-4DE5-8342-1BBEDD176055}" dt="2024-07-02T04:26:38.781" v="1710" actId="6549"/>
          <ac:spMkLst>
            <pc:docMk/>
            <pc:sldMk cId="2415154353" sldId="415"/>
            <ac:spMk id="5" creationId="{F4A275F2-0352-4621-8D38-7712C6573613}"/>
          </ac:spMkLst>
        </pc:spChg>
        <pc:spChg chg="mod">
          <ac:chgData name="jeongkilyong" userId="42a1e730-e7ec-4950-9a60-48236c77d83b" providerId="ADAL" clId="{3A329E4B-7173-4DE5-8342-1BBEDD176055}" dt="2024-07-02T00:29:20.241" v="1016" actId="20577"/>
          <ac:spMkLst>
            <pc:docMk/>
            <pc:sldMk cId="2415154353" sldId="415"/>
            <ac:spMk id="6" creationId="{680D0045-3477-44AB-993A-FFEFCD118F64}"/>
          </ac:spMkLst>
        </pc:spChg>
        <pc:spChg chg="add mod">
          <ac:chgData name="jeongkilyong" userId="42a1e730-e7ec-4950-9a60-48236c77d83b" providerId="ADAL" clId="{3A329E4B-7173-4DE5-8342-1BBEDD176055}" dt="2024-07-02T04:26:44.855" v="1712" actId="1076"/>
          <ac:spMkLst>
            <pc:docMk/>
            <pc:sldMk cId="2415154353" sldId="415"/>
            <ac:spMk id="8" creationId="{2A35DD6F-7CAA-4637-A18B-7C260E353C48}"/>
          </ac:spMkLst>
        </pc:spChg>
        <pc:spChg chg="mod">
          <ac:chgData name="jeongkilyong" userId="42a1e730-e7ec-4950-9a60-48236c77d83b" providerId="ADAL" clId="{3A329E4B-7173-4DE5-8342-1BBEDD176055}" dt="2024-07-02T02:24:23.185" v="1035" actId="6549"/>
          <ac:spMkLst>
            <pc:docMk/>
            <pc:sldMk cId="2415154353" sldId="415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3A329E4B-7173-4DE5-8342-1BBEDD176055}" dt="2024-07-02T04:34:59.539" v="1716" actId="20577"/>
        <pc:sldMkLst>
          <pc:docMk/>
          <pc:sldMk cId="3171919967" sldId="416"/>
        </pc:sldMkLst>
        <pc:spChg chg="mod">
          <ac:chgData name="jeongkilyong" userId="42a1e730-e7ec-4950-9a60-48236c77d83b" providerId="ADAL" clId="{3A329E4B-7173-4DE5-8342-1BBEDD176055}" dt="2024-07-02T04:34:59.539" v="1716" actId="20577"/>
          <ac:spMkLst>
            <pc:docMk/>
            <pc:sldMk cId="3171919967" sldId="416"/>
            <ac:spMk id="6" creationId="{680D0045-3477-44AB-993A-FFEFCD118F64}"/>
          </ac:spMkLst>
        </pc:spChg>
      </pc:sldChg>
      <pc:sldChg chg="modSp add del mod">
        <pc:chgData name="jeongkilyong" userId="42a1e730-e7ec-4950-9a60-48236c77d83b" providerId="ADAL" clId="{3A329E4B-7173-4DE5-8342-1BBEDD176055}" dt="2024-07-02T00:29:25.992" v="1017" actId="47"/>
        <pc:sldMkLst>
          <pc:docMk/>
          <pc:sldMk cId="3202984581" sldId="416"/>
        </pc:sldMkLst>
        <pc:spChg chg="mod">
          <ac:chgData name="jeongkilyong" userId="42a1e730-e7ec-4950-9a60-48236c77d83b" providerId="ADAL" clId="{3A329E4B-7173-4DE5-8342-1BBEDD176055}" dt="2024-07-01T23:39:35.114" v="14" actId="6549"/>
          <ac:spMkLst>
            <pc:docMk/>
            <pc:sldMk cId="3202984581" sldId="416"/>
            <ac:spMk id="5" creationId="{F4A275F2-0352-4621-8D38-7712C6573613}"/>
          </ac:spMkLst>
        </pc:spChg>
      </pc:sldChg>
      <pc:sldChg chg="add del">
        <pc:chgData name="jeongkilyong" userId="42a1e730-e7ec-4950-9a60-48236c77d83b" providerId="ADAL" clId="{3A329E4B-7173-4DE5-8342-1BBEDD176055}" dt="2024-07-01T23:39:39.549" v="15" actId="47"/>
        <pc:sldMkLst>
          <pc:docMk/>
          <pc:sldMk cId="2281833266" sldId="417"/>
        </pc:sldMkLst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7/3/2024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ko/docs/handbook/utility-typ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관련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매핑 수정자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타입에서 속성의 특성을 변경할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(+)?, -?, (+)readonly, -readonly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6E4A4-C7F3-4A5F-99A2-DD8F251E7A6E}"/>
              </a:ext>
            </a:extLst>
          </p:cNvPr>
          <p:cNvSpPr txBox="1"/>
          <p:nvPr/>
        </p:nvSpPr>
        <p:spPr>
          <a:xfrm>
            <a:off x="752475" y="1886918"/>
            <a:ext cx="76009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OptionalTodo1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]?: Todo[Property];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MyPartial&lt;T&gt;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]?: T[Property];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OptionalTodo2 = MyPartial&lt;Todo&gt;;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유틸리티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OptionalTodo3 = Partial&lt;Todo&gt;;</a:t>
            </a:r>
          </a:p>
        </p:txBody>
      </p:sp>
    </p:spTree>
    <p:extLst>
      <p:ext uri="{BB962C8B-B14F-4D97-AF65-F5344CB8AC3E}">
        <p14:creationId xmlns:p14="http://schemas.microsoft.com/office/powerpoint/2010/main" val="113462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값과 일치하는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타입이 변경되지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44487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090464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assertion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명시적으로 직접 타입을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검사를 수행하지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가능한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09.ts, 10-01.js,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3AF73-46C2-4580-A17B-DE8398C9CB16}"/>
              </a:ext>
            </a:extLst>
          </p:cNvPr>
          <p:cNvSpPr txBox="1"/>
          <p:nvPr/>
        </p:nvSpPr>
        <p:spPr>
          <a:xfrm>
            <a:off x="2995503" y="3091044"/>
            <a:ext cx="3901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4746508" y="4329671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11.ts, 12, 13, 14, 15, 16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대입 가능한지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구조적인 관점에서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모든 프로퍼티와 메서드를 포함해야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956982" y="3429000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Member { id: number; name: string; age: number;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 { name: string; 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guest: Guest = muzi;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오버로드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오버로드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(Overload)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함수나 메서드를 중복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매겨변수를 다르게 해서 각각의 함수를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오버로드 방법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 시그니처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기능은 하나의 함수에서 따로 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770716" y="3001403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hello(age: number): string;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hello(name: string): string;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hello(arg: string | number)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아무개야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078540"/>
            <a:ext cx="6064542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유틸리티 타입과 맵드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추론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단언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가드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관련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684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utility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정의되어 있는 타입을 기반으로 새로운 타입을 반환해주는 타입스크립트 내장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대상 타입은 변경되지 않고 새로운 타입을 생성함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 일부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Pick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유틸리티 타입은 공식 홈페이지 참고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https://www.typescriptlang.org/ko/docs/handbook/utility-types.html</a:t>
            </a:r>
            <a:endParaRPr lang="en-US" altLang="ko-KR" b="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934F-145E-4FCA-83A4-92ADF89AE838}"/>
              </a:ext>
            </a:extLst>
          </p:cNvPr>
          <p:cNvSpPr txBox="1"/>
          <p:nvPr/>
        </p:nvSpPr>
        <p:spPr>
          <a:xfrm>
            <a:off x="876300" y="1859340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Readonly&lt;Todo&gt;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내용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todo.title =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53646D6E-EABD-4E0A-9973-A46C2CC321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A4BEB-A0A8-4CC9-AD06-E2F283D015F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3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필수로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제거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0505-786E-46CB-BFF5-CF20C3AB366F}"/>
              </a:ext>
            </a:extLst>
          </p:cNvPr>
          <p:cNvSpPr txBox="1"/>
          <p:nvPr/>
        </p:nvSpPr>
        <p:spPr>
          <a:xfrm>
            <a:off x="828675" y="1745814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content?: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Required&lt;Todo&gt;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E66636B-B664-4572-BDC8-DBB1CC7A7C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D9B2E-E459-49E5-B887-6DB2FF7906A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Partial&lt;Type&gt;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옵셔널로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C06FB-7C42-43E1-A2D9-FDA2980BC19A}"/>
              </a:ext>
            </a:extLst>
          </p:cNvPr>
          <p:cNvSpPr txBox="1"/>
          <p:nvPr/>
        </p:nvSpPr>
        <p:spPr>
          <a:xfrm>
            <a:off x="981075" y="175533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Partial&lt;Todo&gt;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D48A716-A5CA-49EE-A08C-3C10B34D11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1D0C1-91C4-4A95-B4F8-547557634B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Pick&lt;Type, Keys&gt;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선택해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91B1-FA85-4DBB-AFD5-428B30AE1D59}"/>
              </a:ext>
            </a:extLst>
          </p:cNvPr>
          <p:cNvSpPr txBox="1"/>
          <p:nvPr/>
        </p:nvSpPr>
        <p:spPr>
          <a:xfrm>
            <a:off x="950119" y="1674999"/>
            <a:ext cx="85534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TodoRegist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Pick&lt;Todo, 'title' | 'content'&gt;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TodoRegist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등록에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1F147C1-36D7-41E0-80B0-C13438855C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50CB0-2FE9-4D27-B8DF-1FDE9C0C8CC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Omit&lt;Type, Keys&gt;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제거한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6B2F-3298-491B-8923-C04750470B02}"/>
              </a:ext>
            </a:extLst>
          </p:cNvPr>
          <p:cNvSpPr txBox="1"/>
          <p:nvPr/>
        </p:nvSpPr>
        <p:spPr>
          <a:xfrm>
            <a:off x="914400" y="1643162"/>
            <a:ext cx="9144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Omit&lt;Todo, 'createdAt' | 'updatedAt'&gt;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todo2: TodoInfo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상세조회에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921527B-EF90-4481-BE59-71F6D0041A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0518D-AF5B-4C42-B604-6C27C3B3818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정의된 타입을 기반으로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타입을 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심볼로 구성된 유니언 타입을 기반으로 객체 타입 생성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타입에서 일부만 변경한 새로운 객체 타입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06-01.ts,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CE0-E1B1-4208-BCCA-6D0E3B71B78B}"/>
              </a:ext>
            </a:extLst>
          </p:cNvPr>
          <p:cNvSpPr txBox="1"/>
          <p:nvPr/>
        </p:nvSpPr>
        <p:spPr>
          <a:xfrm>
            <a:off x="329451" y="2139628"/>
            <a:ext cx="72277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'phone'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'010-2222-3333'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0419F6-1451-4765-8F58-5981D0AA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09" y="2607061"/>
            <a:ext cx="6020640" cy="3734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1395</Words>
  <Application>Microsoft Office PowerPoint</Application>
  <PresentationFormat>와이드스크린</PresentationFormat>
  <Paragraphs>242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361</cp:revision>
  <dcterms:created xsi:type="dcterms:W3CDTF">2019-05-07T05:36:17Z</dcterms:created>
  <dcterms:modified xsi:type="dcterms:W3CDTF">2024-07-03T05:28:49Z</dcterms:modified>
</cp:coreProperties>
</file>