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  <p:sldId id="381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6/28/2024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2024-06-28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2655372"/>
            <a:ext cx="54690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108043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해당 타입 별칭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2197967"/>
            <a:ext cx="106898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108624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122389"/>
            <a:ext cx="60975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const say: SaySome = (name, message) =&gt;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return `${name}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${message}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라고 말했다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.`;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속성값의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29925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29925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30347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280284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1841391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1979890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052877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변수와 상수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변할 수 있는 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변하지 않는 값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실행중에 값이 변하지 않음을 보장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변수처럼 값에 의미를 부여해서 가독성 향상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변수명은 관례상 스네이크 케이스로 작성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대문자로 시작하고 단어 사이는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7C05582-C2CE-41D9-804B-117C48A4E9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463D-F46E-46B6-9065-CE98675A0B79}"/>
              </a:ext>
            </a:extLst>
          </p:cNvPr>
          <p:cNvSpPr txBox="1"/>
          <p:nvPr/>
        </p:nvSpPr>
        <p:spPr>
          <a:xfrm>
            <a:off x="6333187" y="764704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18-01.ts,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1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Enum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Enum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타입스크립트에서 지원하는 열거형 데이터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유사한 성격의 데이터 집합을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1EE6C690-F554-41E5-A16B-D5D0170113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A043-B41A-435A-B1EB-86B4CBACF101}"/>
              </a:ext>
            </a:extLst>
          </p:cNvPr>
          <p:cNvSpPr txBox="1"/>
          <p:nvPr/>
        </p:nvSpPr>
        <p:spPr>
          <a:xfrm>
            <a:off x="7812505" y="764704"/>
            <a:ext cx="32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42A3-D432-4AC0-9C1A-B05F87480EC3}"/>
              </a:ext>
            </a:extLst>
          </p:cNvPr>
          <p:cNvSpPr txBox="1"/>
          <p:nvPr/>
        </p:nvSpPr>
        <p:spPr>
          <a:xfrm>
            <a:off x="786824" y="1955687"/>
            <a:ext cx="4267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D714D2-C69A-4187-8153-F395FC1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90" y="4156872"/>
            <a:ext cx="2941575" cy="1546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F7D19-62E7-4950-A52E-23B020E4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12" y="1620729"/>
            <a:ext cx="2880610" cy="3063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A4577-C28D-4C80-AAE8-EEE0C051356C}"/>
              </a:ext>
            </a:extLst>
          </p:cNvPr>
          <p:cNvSpPr txBox="1"/>
          <p:nvPr/>
        </p:nvSpPr>
        <p:spPr>
          <a:xfrm>
            <a:off x="7685128" y="1947060"/>
            <a:ext cx="3619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E5644-DE23-40FE-8182-6ECBB911A487}"/>
              </a:ext>
            </a:extLst>
          </p:cNvPr>
          <p:cNvSpPr txBox="1"/>
          <p:nvPr/>
        </p:nvSpPr>
        <p:spPr>
          <a:xfrm>
            <a:off x="786824" y="4156872"/>
            <a:ext cx="408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275854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11202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396468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59046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37966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네오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라이언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네오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9783</TotalTime>
  <Words>2893</Words>
  <Application>Microsoft Office PowerPoint</Application>
  <PresentationFormat>와이드스크린</PresentationFormat>
  <Paragraphs>488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212</cp:revision>
  <dcterms:created xsi:type="dcterms:W3CDTF">2019-05-07T05:36:17Z</dcterms:created>
  <dcterms:modified xsi:type="dcterms:W3CDTF">2024-06-28T06:00:48Z</dcterms:modified>
</cp:coreProperties>
</file>