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321" r:id="rId4"/>
    <p:sldId id="376" r:id="rId5"/>
    <p:sldId id="377" r:id="rId6"/>
    <p:sldId id="379" r:id="rId7"/>
    <p:sldId id="292" r:id="rId8"/>
    <p:sldId id="350" r:id="rId9"/>
    <p:sldId id="352" r:id="rId10"/>
    <p:sldId id="380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E79A7E60-C80E-49E2-A545-BCBBDC909774}"/>
    <pc:docChg chg="undo custSel modSld">
      <pc:chgData name="jeongkilyong" userId="42a1e730-e7ec-4950-9a60-48236c77d83b" providerId="ADAL" clId="{E79A7E60-C80E-49E2-A545-BCBBDC909774}" dt="2024-07-01T22:52:34.622" v="74" actId="1076"/>
      <pc:docMkLst>
        <pc:docMk/>
      </pc:docMkLst>
      <pc:sldChg chg="modSp mod">
        <pc:chgData name="jeongkilyong" userId="42a1e730-e7ec-4950-9a60-48236c77d83b" providerId="ADAL" clId="{E79A7E60-C80E-49E2-A545-BCBBDC909774}" dt="2024-07-01T21:43:25.282" v="27" actId="14100"/>
        <pc:sldMkLst>
          <pc:docMk/>
          <pc:sldMk cId="2242085605" sldId="321"/>
        </pc:sldMkLst>
        <pc:spChg chg="mod">
          <ac:chgData name="jeongkilyong" userId="42a1e730-e7ec-4950-9a60-48236c77d83b" providerId="ADAL" clId="{E79A7E60-C80E-49E2-A545-BCBBDC909774}" dt="2024-07-01T21:43:03.479" v="18" actId="20577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E79A7E60-C80E-49E2-A545-BCBBDC909774}" dt="2024-07-01T21:42:43.565" v="4" actId="1076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E79A7E60-C80E-49E2-A545-BCBBDC909774}" dt="2024-07-01T21:43:25.282" v="27" actId="14100"/>
          <ac:spMkLst>
            <pc:docMk/>
            <pc:sldMk cId="2242085605" sldId="321"/>
            <ac:spMk id="9" creationId="{7E7A9FB1-80EE-47D1-81ED-BE5BACC56F39}"/>
          </ac:spMkLst>
        </pc:spChg>
      </pc:sldChg>
      <pc:sldChg chg="addSp modSp mod">
        <pc:chgData name="jeongkilyong" userId="42a1e730-e7ec-4950-9a60-48236c77d83b" providerId="ADAL" clId="{E79A7E60-C80E-49E2-A545-BCBBDC909774}" dt="2024-07-01T21:50:01.048" v="55" actId="20577"/>
        <pc:sldMkLst>
          <pc:docMk/>
          <pc:sldMk cId="3071626377" sldId="352"/>
        </pc:sldMkLst>
        <pc:spChg chg="mod">
          <ac:chgData name="jeongkilyong" userId="42a1e730-e7ec-4950-9a60-48236c77d83b" providerId="ADAL" clId="{E79A7E60-C80E-49E2-A545-BCBBDC909774}" dt="2024-07-01T21:48:02.387" v="32" actId="14100"/>
          <ac:spMkLst>
            <pc:docMk/>
            <pc:sldMk cId="3071626377" sldId="352"/>
            <ac:spMk id="8" creationId="{97C6927C-E217-4B24-977B-1508BB811E81}"/>
          </ac:spMkLst>
        </pc:spChg>
        <pc:spChg chg="add mod">
          <ac:chgData name="jeongkilyong" userId="42a1e730-e7ec-4950-9a60-48236c77d83b" providerId="ADAL" clId="{E79A7E60-C80E-49E2-A545-BCBBDC909774}" dt="2024-07-01T21:50:01.048" v="55" actId="20577"/>
          <ac:spMkLst>
            <pc:docMk/>
            <pc:sldMk cId="3071626377" sldId="352"/>
            <ac:spMk id="10" creationId="{72D88405-7DFA-4F82-BC13-8FE03C174DBC}"/>
          </ac:spMkLst>
        </pc:spChg>
      </pc:sldChg>
      <pc:sldChg chg="modSp mod">
        <pc:chgData name="jeongkilyong" userId="42a1e730-e7ec-4950-9a60-48236c77d83b" providerId="ADAL" clId="{E79A7E60-C80E-49E2-A545-BCBBDC909774}" dt="2024-07-01T22:51:19.340" v="61" actId="20577"/>
        <pc:sldMkLst>
          <pc:docMk/>
          <pc:sldMk cId="3654403245" sldId="354"/>
        </pc:sldMkLst>
        <pc:spChg chg="mod">
          <ac:chgData name="jeongkilyong" userId="42a1e730-e7ec-4950-9a60-48236c77d83b" providerId="ADAL" clId="{E79A7E60-C80E-49E2-A545-BCBBDC909774}" dt="2024-07-01T22:51:19.340" v="61" actId="20577"/>
          <ac:spMkLst>
            <pc:docMk/>
            <pc:sldMk cId="3654403245" sldId="354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E79A7E60-C80E-49E2-A545-BCBBDC909774}" dt="2024-07-01T22:52:34.622" v="74" actId="1076"/>
        <pc:sldMkLst>
          <pc:docMk/>
          <pc:sldMk cId="1748609367" sldId="355"/>
        </pc:sldMkLst>
        <pc:spChg chg="mod">
          <ac:chgData name="jeongkilyong" userId="42a1e730-e7ec-4950-9a60-48236c77d83b" providerId="ADAL" clId="{E79A7E60-C80E-49E2-A545-BCBBDC909774}" dt="2024-07-01T22:52:14.730" v="62" actId="14100"/>
          <ac:spMkLst>
            <pc:docMk/>
            <pc:sldMk cId="1748609367" sldId="355"/>
            <ac:spMk id="5" creationId="{FB35D915-9598-4DE5-A561-CC6FE4D2171D}"/>
          </ac:spMkLst>
        </pc:spChg>
        <pc:spChg chg="mod">
          <ac:chgData name="jeongkilyong" userId="42a1e730-e7ec-4950-9a60-48236c77d83b" providerId="ADAL" clId="{E79A7E60-C80E-49E2-A545-BCBBDC909774}" dt="2024-07-01T22:52:34.622" v="74" actId="1076"/>
          <ac:spMkLst>
            <pc:docMk/>
            <pc:sldMk cId="1748609367" sldId="355"/>
            <ac:spMk id="7" creationId="{7C18C873-D28E-4AD8-990D-053A7C4802C5}"/>
          </ac:spMkLst>
        </pc:spChg>
        <pc:spChg chg="mod">
          <ac:chgData name="jeongkilyong" userId="42a1e730-e7ec-4950-9a60-48236c77d83b" providerId="ADAL" clId="{E79A7E60-C80E-49E2-A545-BCBBDC909774}" dt="2024-07-01T22:52:25.310" v="73" actId="1035"/>
          <ac:spMkLst>
            <pc:docMk/>
            <pc:sldMk cId="1748609367" sldId="355"/>
            <ac:spMk id="9" creationId="{EE41E1F6-1613-4428-99CD-9DF45363718F}"/>
          </ac:spMkLst>
        </pc:spChg>
      </pc:sldChg>
      <pc:sldChg chg="modSp mod">
        <pc:chgData name="jeongkilyong" userId="42a1e730-e7ec-4950-9a60-48236c77d83b" providerId="ADAL" clId="{E79A7E60-C80E-49E2-A545-BCBBDC909774}" dt="2024-07-01T22:50:15.057" v="58" actId="207"/>
        <pc:sldMkLst>
          <pc:docMk/>
          <pc:sldMk cId="1968623663" sldId="380"/>
        </pc:sldMkLst>
        <pc:spChg chg="mod">
          <ac:chgData name="jeongkilyong" userId="42a1e730-e7ec-4950-9a60-48236c77d83b" providerId="ADAL" clId="{E79A7E60-C80E-49E2-A545-BCBBDC909774}" dt="2024-07-01T22:50:15.057" v="58" actId="207"/>
          <ac:spMkLst>
            <pc:docMk/>
            <pc:sldMk cId="1968623663" sldId="380"/>
            <ac:spMk id="5" creationId="{FB35D915-9598-4DE5-A561-CC6FE4D2171D}"/>
          </ac:spMkLst>
        </pc:spChg>
      </pc:sldChg>
    </pc:docChg>
  </pc:docChgLst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7/2/2024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클래스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모듈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제네릭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class fields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 앞에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클래스 내부에서만 접근 가능한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field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1D06D-9FDE-4BBB-87E3-B880EDC853E2}"/>
              </a:ext>
            </a:extLst>
          </p:cNvPr>
          <p:cNvSpPr txBox="1"/>
          <p:nvPr/>
        </p:nvSpPr>
        <p:spPr>
          <a:xfrm>
            <a:off x="847725" y="1653622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2746E-2D55-4EBE-95B5-9B18517561D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64C34C24-3DD5-4502-94FB-9BC80EA04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모듈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type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키워드를 추가해서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임을 명시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Data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inline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구문과 함께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Data, sum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9FD67-1052-40AD-8B83-C268F27756D6}"/>
              </a:ext>
            </a:extLst>
          </p:cNvPr>
          <p:cNvSpPr txBox="1"/>
          <p:nvPr/>
        </p:nvSpPr>
        <p:spPr>
          <a:xfrm>
            <a:off x="1104900" y="1552576"/>
            <a:ext cx="31813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3E923-C858-4906-88E3-70625BD8805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03/, 04/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0FEC715-E547-4B51-B0A8-8F9748E7C9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070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호출하는 시점에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1810488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1830879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06-01.js, 02.ts, 03, 04, 07-01,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725773" y="2027406"/>
            <a:ext cx="438276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push(item: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.data.push(item);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pop():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undefined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.data.shift();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07-02.ts, 05-03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2238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47854"/>
            <a:ext cx="522558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3920988" y="2425370"/>
            <a:ext cx="2479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5874454" y="3754346"/>
            <a:ext cx="33143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483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멤버변수와 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생성될 때 호출되는 초기화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하나만 작성 가능하지만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시그니처를 다르게 해서 여러개 정의 가능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오버로딩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6485387" y="1129251"/>
            <a:ext cx="36447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지정할 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5495365" y="930620"/>
            <a:ext cx="448683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5952914" y="1172490"/>
            <a:ext cx="443718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재정의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 ...... 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새로운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grade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추가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......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메서드의 매개 변수 타입과 리턴 타입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속성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추가하고 타입 지정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인스턴스의 타입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alias, interface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931A-3C2D-40B7-8689-C9723415FA9A}"/>
              </a:ext>
            </a:extLst>
          </p:cNvPr>
          <p:cNvSpPr txBox="1"/>
          <p:nvPr/>
        </p:nvSpPr>
        <p:spPr>
          <a:xfrm>
            <a:off x="563667" y="2347357"/>
            <a:ext cx="45174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5E0CD-0ACE-4323-BA6D-8D1E92315619}"/>
              </a:ext>
            </a:extLst>
          </p:cNvPr>
          <p:cNvSpPr txBox="1"/>
          <p:nvPr/>
        </p:nvSpPr>
        <p:spPr>
          <a:xfrm>
            <a:off x="5578062" y="1796797"/>
            <a:ext cx="54840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implements IHighSchool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kor: number;</a:t>
            </a:r>
          </a:p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pic>
        <p:nvPicPr>
          <p:cNvPr id="11" name="Picture 2" descr="JavaScript - 나무위키">
            <a:extLst>
              <a:ext uri="{FF2B5EF4-FFF2-40B4-BE49-F238E27FC236}">
                <a16:creationId xmlns:a16="http://schemas.microsoft.com/office/drawing/2014/main" id="{2249FC2C-D4A1-4215-BE6A-F568FCE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26" y="207183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CDE999-8EAE-4986-87E7-16FAE5AE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09" y="15701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F2141956-697E-429B-9858-87648BD255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214163-5A93-4C1D-B884-C2EBCF499E7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접근 지정자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access modifier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 인스턴스의 속성을 외부에서 접근이 가능하게 할지 여부를 지정하는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의도치 않게 외부에서 객체의 속성을 수정해서 발생할 수 있는 오류를 방지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속성이나 메서드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public, private, protected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public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어디서나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지정자를 생략하면 기본으로 지정되는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내부에서만 접근 가능하도록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protected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내부와 자식 클래스에서만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A9F5-2647-4A7F-BE7A-41F8EA2C619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01-01.js, 02-01.ts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014CF21-6F5F-4EAB-BD9A-A647EA80B6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접근 지정자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6927C-E217-4B24-977B-1508BB811E81}"/>
              </a:ext>
            </a:extLst>
          </p:cNvPr>
          <p:cNvSpPr txBox="1"/>
          <p:nvPr/>
        </p:nvSpPr>
        <p:spPr>
          <a:xfrm>
            <a:off x="395289" y="1370301"/>
            <a:ext cx="535108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8997D-9CF2-4540-935A-DB5E7ABB96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87D8EC-5026-4C5F-B4FE-305F2F4541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88405-7DFA-4F82-BC13-8FE03C174DBC}"/>
              </a:ext>
            </a:extLst>
          </p:cNvPr>
          <p:cNvSpPr txBox="1"/>
          <p:nvPr/>
        </p:nvSpPr>
        <p:spPr>
          <a:xfrm>
            <a:off x="5964309" y="1370301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kor: number,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eng: number) {}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62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10671</TotalTime>
  <Words>1657</Words>
  <Application>Microsoft Office PowerPoint</Application>
  <PresentationFormat>와이드스크린</PresentationFormat>
  <Paragraphs>273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256</cp:revision>
  <dcterms:created xsi:type="dcterms:W3CDTF">2019-05-07T05:36:17Z</dcterms:created>
  <dcterms:modified xsi:type="dcterms:W3CDTF">2024-07-01T22:52:35Z</dcterms:modified>
</cp:coreProperties>
</file>