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83" r:id="rId2"/>
    <p:sldId id="285" r:id="rId3"/>
    <p:sldId id="292" r:id="rId4"/>
    <p:sldId id="317" r:id="rId5"/>
    <p:sldId id="318" r:id="rId6"/>
    <p:sldId id="293" r:id="rId7"/>
    <p:sldId id="294" r:id="rId8"/>
    <p:sldId id="295" r:id="rId9"/>
    <p:sldId id="296" r:id="rId10"/>
    <p:sldId id="345" r:id="rId11"/>
    <p:sldId id="348" r:id="rId12"/>
    <p:sldId id="349" r:id="rId13"/>
    <p:sldId id="347" r:id="rId14"/>
    <p:sldId id="320" r:id="rId15"/>
    <p:sldId id="338" r:id="rId16"/>
    <p:sldId id="342" r:id="rId17"/>
    <p:sldId id="339" r:id="rId18"/>
    <p:sldId id="322" r:id="rId19"/>
    <p:sldId id="341" r:id="rId20"/>
    <p:sldId id="343" r:id="rId21"/>
    <p:sldId id="323" r:id="rId22"/>
    <p:sldId id="324" r:id="rId23"/>
    <p:sldId id="340" r:id="rId24"/>
    <p:sldId id="325" r:id="rId25"/>
    <p:sldId id="326" r:id="rId26"/>
    <p:sldId id="327" r:id="rId27"/>
    <p:sldId id="381" r:id="rId28"/>
    <p:sldId id="35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89323"/>
    <a:srgbClr val="F39A25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1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1-01T09:16:00.241" v="12778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1-01T09:16:00.241" v="12778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1-01T09:16:00.241" v="12778" actId="2057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1-01T09:15:36.705" v="12722" actId="1076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3B2DB8FB-2E69-48B8-87AD-F86949EFB65D}"/>
    <pc:docChg chg="undo custSel modSld">
      <pc:chgData name="jeongkilyong" userId="42a1e730-e7ec-4950-9a60-48236c77d83b" providerId="ADAL" clId="{3B2DB8FB-2E69-48B8-87AD-F86949EFB65D}" dt="2024-05-23T02:15:19.863" v="447" actId="6549"/>
      <pc:docMkLst>
        <pc:docMk/>
      </pc:docMkLst>
      <pc:sldChg chg="modSp mod">
        <pc:chgData name="jeongkilyong" userId="42a1e730-e7ec-4950-9a60-48236c77d83b" providerId="ADAL" clId="{3B2DB8FB-2E69-48B8-87AD-F86949EFB65D}" dt="2024-05-23T01:58:57.648" v="140" actId="6549"/>
        <pc:sldMkLst>
          <pc:docMk/>
          <pc:sldMk cId="3485235614" sldId="292"/>
        </pc:sldMkLst>
        <pc:spChg chg="mod">
          <ac:chgData name="jeongkilyong" userId="42a1e730-e7ec-4950-9a60-48236c77d83b" providerId="ADAL" clId="{3B2DB8FB-2E69-48B8-87AD-F86949EFB65D}" dt="2024-05-23T01:58:57.648" v="140" actId="6549"/>
          <ac:spMkLst>
            <pc:docMk/>
            <pc:sldMk cId="3485235614" sldId="292"/>
            <ac:spMk id="9" creationId="{A401B613-CAD7-4AE1-A426-5AD8B905B4BF}"/>
          </ac:spMkLst>
        </pc:spChg>
        <pc:spChg chg="mod">
          <ac:chgData name="jeongkilyong" userId="42a1e730-e7ec-4950-9a60-48236c77d83b" providerId="ADAL" clId="{3B2DB8FB-2E69-48B8-87AD-F86949EFB65D}" dt="2024-05-23T01:58:52.711" v="139" actId="20577"/>
          <ac:spMkLst>
            <pc:docMk/>
            <pc:sldMk cId="3485235614" sldId="292"/>
            <ac:spMk id="11" creationId="{4CFF54E6-C5DE-46C9-8F5D-94A55333D0FD}"/>
          </ac:spMkLst>
        </pc:spChg>
      </pc:sldChg>
      <pc:sldChg chg="modSp mod">
        <pc:chgData name="jeongkilyong" userId="42a1e730-e7ec-4950-9a60-48236c77d83b" providerId="ADAL" clId="{3B2DB8FB-2E69-48B8-87AD-F86949EFB65D}" dt="2024-05-23T02:00:35.614" v="148" actId="20577"/>
        <pc:sldMkLst>
          <pc:docMk/>
          <pc:sldMk cId="2773633433" sldId="293"/>
        </pc:sldMkLst>
        <pc:spChg chg="mod">
          <ac:chgData name="jeongkilyong" userId="42a1e730-e7ec-4950-9a60-48236c77d83b" providerId="ADAL" clId="{3B2DB8FB-2E69-48B8-87AD-F86949EFB65D}" dt="2024-05-23T02:00:35.614" v="148" actId="20577"/>
          <ac:spMkLst>
            <pc:docMk/>
            <pc:sldMk cId="2773633433" sldId="293"/>
            <ac:spMk id="7" creationId="{398BEAED-4CB2-4103-B222-0806B728007D}"/>
          </ac:spMkLst>
        </pc:spChg>
      </pc:sldChg>
      <pc:sldChg chg="modSp mod">
        <pc:chgData name="jeongkilyong" userId="42a1e730-e7ec-4950-9a60-48236c77d83b" providerId="ADAL" clId="{3B2DB8FB-2E69-48B8-87AD-F86949EFB65D}" dt="2024-05-23T01:28:09.529" v="113" actId="20577"/>
        <pc:sldMkLst>
          <pc:docMk/>
          <pc:sldMk cId="1339143532" sldId="294"/>
        </pc:sldMkLst>
        <pc:spChg chg="mod">
          <ac:chgData name="jeongkilyong" userId="42a1e730-e7ec-4950-9a60-48236c77d83b" providerId="ADAL" clId="{3B2DB8FB-2E69-48B8-87AD-F86949EFB65D}" dt="2024-05-23T01:28:09.529" v="113" actId="20577"/>
          <ac:spMkLst>
            <pc:docMk/>
            <pc:sldMk cId="1339143532" sldId="294"/>
            <ac:spMk id="7" creationId="{559DC55A-C41B-43F7-8A2A-DEE60584B60C}"/>
          </ac:spMkLst>
        </pc:spChg>
      </pc:sldChg>
      <pc:sldChg chg="modSp mod">
        <pc:chgData name="jeongkilyong" userId="42a1e730-e7ec-4950-9a60-48236c77d83b" providerId="ADAL" clId="{3B2DB8FB-2E69-48B8-87AD-F86949EFB65D}" dt="2024-05-23T01:50:58.314" v="123" actId="400"/>
        <pc:sldMkLst>
          <pc:docMk/>
          <pc:sldMk cId="3262124915" sldId="295"/>
        </pc:sldMkLst>
        <pc:spChg chg="mod">
          <ac:chgData name="jeongkilyong" userId="42a1e730-e7ec-4950-9a60-48236c77d83b" providerId="ADAL" clId="{3B2DB8FB-2E69-48B8-87AD-F86949EFB65D}" dt="2024-05-23T01:50:58.314" v="123" actId="400"/>
          <ac:spMkLst>
            <pc:docMk/>
            <pc:sldMk cId="3262124915" sldId="295"/>
            <ac:spMk id="13" creationId="{E5B4F196-73C9-40FD-A7BB-F88CD8E8F6C6}"/>
          </ac:spMkLst>
        </pc:spChg>
      </pc:sldChg>
      <pc:sldChg chg="modSp mod">
        <pc:chgData name="jeongkilyong" userId="42a1e730-e7ec-4950-9a60-48236c77d83b" providerId="ADAL" clId="{3B2DB8FB-2E69-48B8-87AD-F86949EFB65D}" dt="2024-05-23T01:59:38.021" v="142" actId="1076"/>
        <pc:sldMkLst>
          <pc:docMk/>
          <pc:sldMk cId="1942727681" sldId="296"/>
        </pc:sldMkLst>
        <pc:spChg chg="mod">
          <ac:chgData name="jeongkilyong" userId="42a1e730-e7ec-4950-9a60-48236c77d83b" providerId="ADAL" clId="{3B2DB8FB-2E69-48B8-87AD-F86949EFB65D}" dt="2024-05-23T01:59:35.338" v="141" actId="20577"/>
          <ac:spMkLst>
            <pc:docMk/>
            <pc:sldMk cId="1942727681" sldId="296"/>
            <ac:spMk id="10" creationId="{4227A4F7-F125-4BA9-B8CD-2B75ECEE1812}"/>
          </ac:spMkLst>
        </pc:spChg>
        <pc:spChg chg="mod">
          <ac:chgData name="jeongkilyong" userId="42a1e730-e7ec-4950-9a60-48236c77d83b" providerId="ADAL" clId="{3B2DB8FB-2E69-48B8-87AD-F86949EFB65D}" dt="2024-05-23T01:59:38.021" v="142" actId="1076"/>
          <ac:spMkLst>
            <pc:docMk/>
            <pc:sldMk cId="1942727681" sldId="296"/>
            <ac:spMk id="11" creationId="{7CC695E9-1999-421A-B931-EA30880DFF74}"/>
          </ac:spMkLst>
        </pc:spChg>
      </pc:sldChg>
      <pc:sldChg chg="modSp mod">
        <pc:chgData name="jeongkilyong" userId="42a1e730-e7ec-4950-9a60-48236c77d83b" providerId="ADAL" clId="{3B2DB8FB-2E69-48B8-87AD-F86949EFB65D}" dt="2024-05-23T01:55:30.613" v="132" actId="20577"/>
        <pc:sldMkLst>
          <pc:docMk/>
          <pc:sldMk cId="4004082555" sldId="317"/>
        </pc:sldMkLst>
        <pc:spChg chg="mod">
          <ac:chgData name="jeongkilyong" userId="42a1e730-e7ec-4950-9a60-48236c77d83b" providerId="ADAL" clId="{3B2DB8FB-2E69-48B8-87AD-F86949EFB65D}" dt="2024-05-23T01:55:30.613" v="132" actId="20577"/>
          <ac:spMkLst>
            <pc:docMk/>
            <pc:sldMk cId="4004082555" sldId="317"/>
            <ac:spMk id="11" creationId="{24C3D664-C1E9-4355-B606-904ED1454FF3}"/>
          </ac:spMkLst>
        </pc:spChg>
      </pc:sldChg>
      <pc:sldChg chg="modSp mod">
        <pc:chgData name="jeongkilyong" userId="42a1e730-e7ec-4950-9a60-48236c77d83b" providerId="ADAL" clId="{3B2DB8FB-2E69-48B8-87AD-F86949EFB65D}" dt="2024-05-23T01:58:30.312" v="137" actId="207"/>
        <pc:sldMkLst>
          <pc:docMk/>
          <pc:sldMk cId="1241690786" sldId="318"/>
        </pc:sldMkLst>
        <pc:spChg chg="mod">
          <ac:chgData name="jeongkilyong" userId="42a1e730-e7ec-4950-9a60-48236c77d83b" providerId="ADAL" clId="{3B2DB8FB-2E69-48B8-87AD-F86949EFB65D}" dt="2024-05-23T01:24:55.856" v="78" actId="6549"/>
          <ac:spMkLst>
            <pc:docMk/>
            <pc:sldMk cId="1241690786" sldId="318"/>
            <ac:spMk id="5" creationId="{FB35D915-9598-4DE5-A561-CC6FE4D2171D}"/>
          </ac:spMkLst>
        </pc:spChg>
        <pc:spChg chg="mod">
          <ac:chgData name="jeongkilyong" userId="42a1e730-e7ec-4950-9a60-48236c77d83b" providerId="ADAL" clId="{3B2DB8FB-2E69-48B8-87AD-F86949EFB65D}" dt="2024-05-23T01:58:30.312" v="137" actId="207"/>
          <ac:spMkLst>
            <pc:docMk/>
            <pc:sldMk cId="1241690786" sldId="318"/>
            <ac:spMk id="9" creationId="{A2F4108C-EE4A-48B9-8F2E-947DF2E417B0}"/>
          </ac:spMkLst>
        </pc:spChg>
      </pc:sldChg>
      <pc:sldChg chg="modSp mod">
        <pc:chgData name="jeongkilyong" userId="42a1e730-e7ec-4950-9a60-48236c77d83b" providerId="ADAL" clId="{3B2DB8FB-2E69-48B8-87AD-F86949EFB65D}" dt="2024-05-23T02:10:52.750" v="435" actId="6549"/>
        <pc:sldMkLst>
          <pc:docMk/>
          <pc:sldMk cId="2378294150" sldId="320"/>
        </pc:sldMkLst>
        <pc:spChg chg="mod">
          <ac:chgData name="jeongkilyong" userId="42a1e730-e7ec-4950-9a60-48236c77d83b" providerId="ADAL" clId="{3B2DB8FB-2E69-48B8-87AD-F86949EFB65D}" dt="2024-05-23T02:06:52.201" v="186" actId="6549"/>
          <ac:spMkLst>
            <pc:docMk/>
            <pc:sldMk cId="2378294150" sldId="320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2:10:52.750" v="435" actId="6549"/>
          <ac:spMkLst>
            <pc:docMk/>
            <pc:sldMk cId="2378294150" sldId="320"/>
            <ac:spMk id="10" creationId="{846A01CB-9D1D-4707-B94F-E210FB365C69}"/>
          </ac:spMkLst>
        </pc:spChg>
      </pc:sldChg>
      <pc:sldChg chg="modSp mod">
        <pc:chgData name="jeongkilyong" userId="42a1e730-e7ec-4950-9a60-48236c77d83b" providerId="ADAL" clId="{3B2DB8FB-2E69-48B8-87AD-F86949EFB65D}" dt="2024-05-23T02:13:45.800" v="439" actId="20577"/>
        <pc:sldMkLst>
          <pc:docMk/>
          <pc:sldMk cId="398385100" sldId="338"/>
        </pc:sldMkLst>
        <pc:spChg chg="mod">
          <ac:chgData name="jeongkilyong" userId="42a1e730-e7ec-4950-9a60-48236c77d83b" providerId="ADAL" clId="{3B2DB8FB-2E69-48B8-87AD-F86949EFB65D}" dt="2024-05-23T02:13:45.800" v="439" actId="20577"/>
          <ac:spMkLst>
            <pc:docMk/>
            <pc:sldMk cId="398385100" sldId="338"/>
            <ac:spMk id="7" creationId="{BD1FF75E-2E19-43D3-B358-29E4B004A368}"/>
          </ac:spMkLst>
        </pc:spChg>
      </pc:sldChg>
      <pc:sldChg chg="modSp mod">
        <pc:chgData name="jeongkilyong" userId="42a1e730-e7ec-4950-9a60-48236c77d83b" providerId="ADAL" clId="{3B2DB8FB-2E69-48B8-87AD-F86949EFB65D}" dt="2024-05-23T02:15:19.863" v="447" actId="6549"/>
        <pc:sldMkLst>
          <pc:docMk/>
          <pc:sldMk cId="2299188607" sldId="342"/>
        </pc:sldMkLst>
        <pc:spChg chg="mod">
          <ac:chgData name="jeongkilyong" userId="42a1e730-e7ec-4950-9a60-48236c77d83b" providerId="ADAL" clId="{3B2DB8FB-2E69-48B8-87AD-F86949EFB65D}" dt="2024-05-23T02:15:19.863" v="447" actId="6549"/>
          <ac:spMkLst>
            <pc:docMk/>
            <pc:sldMk cId="2299188607" sldId="342"/>
            <ac:spMk id="10" creationId="{540A34BB-AD14-4A8A-9A6D-0FD3B30E0FB1}"/>
          </ac:spMkLst>
        </pc:spChg>
      </pc:sldChg>
      <pc:sldChg chg="modSp mod">
        <pc:chgData name="jeongkilyong" userId="42a1e730-e7ec-4950-9a60-48236c77d83b" providerId="ADAL" clId="{3B2DB8FB-2E69-48B8-87AD-F86949EFB65D}" dt="2024-05-23T01:59:55.535" v="144" actId="113"/>
        <pc:sldMkLst>
          <pc:docMk/>
          <pc:sldMk cId="215276518" sldId="345"/>
        </pc:sldMkLst>
        <pc:spChg chg="mod">
          <ac:chgData name="jeongkilyong" userId="42a1e730-e7ec-4950-9a60-48236c77d83b" providerId="ADAL" clId="{3B2DB8FB-2E69-48B8-87AD-F86949EFB65D}" dt="2024-05-23T01:59:55.535" v="144" actId="113"/>
          <ac:spMkLst>
            <pc:docMk/>
            <pc:sldMk cId="215276518" sldId="345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7.777" v="128" actId="20577"/>
          <ac:spMkLst>
            <pc:docMk/>
            <pc:sldMk cId="215276518" sldId="345"/>
            <ac:spMk id="15" creationId="{CA439E41-FE75-4094-8EE2-356BBFD7BC3E}"/>
          </ac:spMkLst>
        </pc:spChg>
      </pc:sldChg>
      <pc:sldChg chg="modSp mod">
        <pc:chgData name="jeongkilyong" userId="42a1e730-e7ec-4950-9a60-48236c77d83b" providerId="ADAL" clId="{3B2DB8FB-2E69-48B8-87AD-F86949EFB65D}" dt="2024-05-23T02:02:44.348" v="153" actId="113"/>
        <pc:sldMkLst>
          <pc:docMk/>
          <pc:sldMk cId="2673785136" sldId="347"/>
        </pc:sldMkLst>
        <pc:spChg chg="mod">
          <ac:chgData name="jeongkilyong" userId="42a1e730-e7ec-4950-9a60-48236c77d83b" providerId="ADAL" clId="{3B2DB8FB-2E69-48B8-87AD-F86949EFB65D}" dt="2024-05-23T02:02:44.348" v="153" actId="113"/>
          <ac:spMkLst>
            <pc:docMk/>
            <pc:sldMk cId="2673785136" sldId="347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3B2DB8FB-2E69-48B8-87AD-F86949EFB65D}" dt="2024-05-23T02:05:44.505" v="155" actId="207"/>
        <pc:sldMkLst>
          <pc:docMk/>
          <pc:sldMk cId="3673660415" sldId="348"/>
        </pc:sldMkLst>
        <pc:spChg chg="mod">
          <ac:chgData name="jeongkilyong" userId="42a1e730-e7ec-4950-9a60-48236c77d83b" providerId="ADAL" clId="{3B2DB8FB-2E69-48B8-87AD-F86949EFB65D}" dt="2024-05-23T02:05:44.505" v="155" actId="207"/>
          <ac:spMkLst>
            <pc:docMk/>
            <pc:sldMk cId="3673660415" sldId="348"/>
            <ac:spMk id="4" creationId="{36A61F52-C7C9-44DD-A99A-6374000ED600}"/>
          </ac:spMkLst>
        </pc:spChg>
        <pc:spChg chg="mod">
          <ac:chgData name="jeongkilyong" userId="42a1e730-e7ec-4950-9a60-48236c77d83b" providerId="ADAL" clId="{3B2DB8FB-2E69-48B8-87AD-F86949EFB65D}" dt="2024-05-23T01:55:03.990" v="127" actId="20577"/>
          <ac:spMkLst>
            <pc:docMk/>
            <pc:sldMk cId="3673660415" sldId="348"/>
            <ac:spMk id="16" creationId="{8A633064-F3EF-4AC4-8C50-64572AAA144C}"/>
          </ac:spMkLst>
        </pc:spChg>
        <pc:spChg chg="mod">
          <ac:chgData name="jeongkilyong" userId="42a1e730-e7ec-4950-9a60-48236c77d83b" providerId="ADAL" clId="{3B2DB8FB-2E69-48B8-87AD-F86949EFB65D}" dt="2024-05-23T01:54:59.399" v="125" actId="14100"/>
          <ac:spMkLst>
            <pc:docMk/>
            <pc:sldMk cId="3673660415" sldId="348"/>
            <ac:spMk id="17" creationId="{8E421FC6-022D-45DA-B096-BD166BB589FC}"/>
          </ac:spMkLst>
        </pc:spChg>
        <pc:spChg chg="mod">
          <ac:chgData name="jeongkilyong" userId="42a1e730-e7ec-4950-9a60-48236c77d83b" providerId="ADAL" clId="{3B2DB8FB-2E69-48B8-87AD-F86949EFB65D}" dt="2024-05-23T02:00:27.663" v="146" actId="20577"/>
          <ac:spMkLst>
            <pc:docMk/>
            <pc:sldMk cId="3673660415" sldId="348"/>
            <ac:spMk id="18" creationId="{56254FEB-691B-4F80-8039-BBD9BAF360D5}"/>
          </ac:spMkLst>
        </pc:spChg>
      </pc:sldChg>
      <pc:sldChg chg="modSp mod">
        <pc:chgData name="jeongkilyong" userId="42a1e730-e7ec-4950-9a60-48236c77d83b" providerId="ADAL" clId="{3B2DB8FB-2E69-48B8-87AD-F86949EFB65D}" dt="2024-05-23T02:10:45.373" v="419" actId="14100"/>
        <pc:sldMkLst>
          <pc:docMk/>
          <pc:sldMk cId="2325583960" sldId="349"/>
        </pc:sldMkLst>
        <pc:spChg chg="mod">
          <ac:chgData name="jeongkilyong" userId="42a1e730-e7ec-4950-9a60-48236c77d83b" providerId="ADAL" clId="{3B2DB8FB-2E69-48B8-87AD-F86949EFB65D}" dt="2024-05-23T02:10:45.373" v="419" actId="14100"/>
          <ac:spMkLst>
            <pc:docMk/>
            <pc:sldMk cId="2325583960" sldId="349"/>
            <ac:spMk id="10" creationId="{520CA09D-FD17-406E-A142-765D645B8E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7/1/2024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2024-07-01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 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 정의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유니언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union type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종류의 타입을 허용하기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타입은 모든 타입을 허용하지만 유니언 타입은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연결된 타입중 하나를 허용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05-01.ts, 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439E41-FE75-4094-8EE2-356BBFD7BC3E}"/>
              </a:ext>
            </a:extLst>
          </p:cNvPr>
          <p:cNvSpPr txBox="1"/>
          <p:nvPr/>
        </p:nvSpPr>
        <p:spPr>
          <a:xfrm>
            <a:off x="971550" y="2139628"/>
            <a:ext cx="609600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5276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alias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변수에 저장하듯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타입을 변수에 저장해서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 같은 복잡한 타입에 의미 있는 이름을 붙여서 사용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이름으로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 선언 불가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3064-F3EF-4AC4-8C50-64572AAA144C}"/>
              </a:ext>
            </a:extLst>
          </p:cNvPr>
          <p:cNvSpPr txBox="1"/>
          <p:nvPr/>
        </p:nvSpPr>
        <p:spPr>
          <a:xfrm>
            <a:off x="6321235" y="1817995"/>
            <a:ext cx="5469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Message =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Message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421FC6-022D-45DA-B096-BD166BB589FC}"/>
              </a:ext>
            </a:extLst>
          </p:cNvPr>
          <p:cNvSpPr txBox="1"/>
          <p:nvPr/>
        </p:nvSpPr>
        <p:spPr>
          <a:xfrm>
            <a:off x="401706" y="2655372"/>
            <a:ext cx="546906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|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 |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254FEB-691B-4F80-8039-BBD9BAF360D5}"/>
              </a:ext>
            </a:extLst>
          </p:cNvPr>
          <p:cNvSpPr txBox="1"/>
          <p:nvPr/>
        </p:nvSpPr>
        <p:spPr>
          <a:xfrm>
            <a:off x="7023675" y="4108043"/>
            <a:ext cx="402907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log(msg)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console.log(msg);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msg3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'world'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msg4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log(msg3, msg4);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66DBEB94-80D7-46CE-ADF1-13AA8E13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0451" y="1415108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JavaScript - 나무위키">
            <a:extLst>
              <a:ext uri="{FF2B5EF4-FFF2-40B4-BE49-F238E27FC236}">
                <a16:creationId xmlns:a16="http://schemas.microsoft.com/office/drawing/2014/main" id="{0643B350-38AF-48C3-9A99-BCF2EDD96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6523" y="3935541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660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별칭으로 객체의 타입 선언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속성명과 속성값의 타입을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  <a:r>
              <a:rPr lang="en-US" altLang="ko-KR" b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지정한 객체는 타입 별칭에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0CA09D-FD17-406E-A142-765D645B8E73}"/>
              </a:ext>
            </a:extLst>
          </p:cNvPr>
          <p:cNvSpPr txBox="1"/>
          <p:nvPr/>
        </p:nvSpPr>
        <p:spPr>
          <a:xfrm>
            <a:off x="876299" y="2197967"/>
            <a:ext cx="1068986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type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number,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가 아님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583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인터섹션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50118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intersection type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여러개를 하나로 합치기 위해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(AND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 연결한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별칭을 확장할 때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9418F8-0B6D-4287-B6CD-25DAFFE2D0CF}"/>
              </a:ext>
            </a:extLst>
          </p:cNvPr>
          <p:cNvSpPr txBox="1"/>
          <p:nvPr/>
        </p:nvSpPr>
        <p:spPr>
          <a:xfrm>
            <a:off x="1000125" y="1997839"/>
            <a:ext cx="609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 =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type TodoInfo = Todo &amp;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67378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67937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타입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정의하기 위해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선언하는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 정의 타입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인터페이스를 타입으로 지정한 객체는 해당 인터페이스에 정의된 속성명과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컴파일 되면 제거됨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876299" y="2576501"/>
            <a:ext cx="10862409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객체 생성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age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 속성이 없음</a:t>
            </a:r>
            <a:r>
              <a:rPr lang="en-US" altLang="ko-KR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속성값이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가 아님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{name: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userAge: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(age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속성이 없음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AACC1E2-618D-4D8F-AC9F-11E1250F60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1043FE-A6CD-4775-A6D5-06003C7905A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8294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1FF75E-2E19-43D3-B358-29E4B004A368}"/>
              </a:ext>
            </a:extLst>
          </p:cNvPr>
          <p:cNvSpPr txBox="1"/>
          <p:nvPr/>
        </p:nvSpPr>
        <p:spPr>
          <a:xfrm>
            <a:off x="1010081" y="1613297"/>
            <a:ext cx="876251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매개 변수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getAge = (kim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=&gt;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kim.age;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함수의 리턴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createUser = 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User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name, age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85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05653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사용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클래스의 타입 지정에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뒤에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implements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인터페이스를 타입으로 지정한 클래스의 멤버 변수와 메서드는 인터페이스에 정의된 속성과 속성의 타입을 준수해야 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65D2F357-1A23-4712-AB93-05C29AFE4A2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A6E300-81CF-4AB1-B91B-240FFC60776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0A34BB-AD14-4A8A-9A6D-0FD3B30E0FB1}"/>
              </a:ext>
            </a:extLst>
          </p:cNvPr>
          <p:cNvSpPr txBox="1"/>
          <p:nvPr/>
        </p:nvSpPr>
        <p:spPr>
          <a:xfrm>
            <a:off x="1181100" y="2409948"/>
            <a:ext cx="609600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Score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sum():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avg(): number;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 implements Score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console.log(kim.sum(), kim.avg())</a:t>
            </a:r>
          </a:p>
        </p:txBody>
      </p:sp>
    </p:spTree>
    <p:extLst>
      <p:ext uri="{BB962C8B-B14F-4D97-AF65-F5344CB8AC3E}">
        <p14:creationId xmlns:p14="http://schemas.microsoft.com/office/powerpoint/2010/main" val="2299188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07044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인터페이스에 정의하는 속성의 종류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속성의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표현식 함수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매개 변수와 리턴 타입 정의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(call signature)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인터페이스가 지정된 함수 생성시 매개 변수와 리턴 타입을 명시할 필요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A01CB-9D1D-4707-B94F-E210FB365C69}"/>
              </a:ext>
            </a:extLst>
          </p:cNvPr>
          <p:cNvSpPr txBox="1"/>
          <p:nvPr/>
        </p:nvSpPr>
        <p:spPr>
          <a:xfrm>
            <a:off x="993618" y="2122389"/>
            <a:ext cx="609750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User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name: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age: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add(year: number): number; 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SaySome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(name: string, message: string):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1">
              <a:solidFill>
                <a:srgbClr val="FF9E1B"/>
              </a:solidFill>
              <a:latin typeface="Consolas" panose="020B0609020204030204" pitchFamily="49" charset="0"/>
            </a:endParaRP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const say: SaySome = (name, message) =&gt; {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  return `${name}</a:t>
            </a:r>
            <a:r>
              <a:rPr lang="ko-KR" altLang="en-US" b="1">
                <a:solidFill>
                  <a:srgbClr val="FF9E1B"/>
                </a:solidFill>
                <a:latin typeface="Consolas" panose="020B0609020204030204" pitchFamily="49" charset="0"/>
              </a:rPr>
              <a:t>이 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${message}</a:t>
            </a:r>
            <a:r>
              <a:rPr lang="ko-KR" altLang="en-US" b="1">
                <a:solidFill>
                  <a:srgbClr val="FF9E1B"/>
                </a:solidFill>
                <a:latin typeface="Consolas" panose="020B0609020204030204" pitchFamily="49" charset="0"/>
              </a:rPr>
              <a:t>라고 말했다</a:t>
            </a:r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.`;</a:t>
            </a:r>
          </a:p>
          <a:p>
            <a:r>
              <a:rPr lang="en-US" altLang="ko-KR" b="1">
                <a:solidFill>
                  <a:srgbClr val="FF9E1B"/>
                </a:solidFill>
                <a:latin typeface="Consolas" panose="020B0609020204030204" pitchFamily="49" charset="0"/>
              </a:rPr>
              <a:t>}</a:t>
            </a:r>
            <a:endParaRPr lang="en-US" altLang="ko-KR" b="1">
              <a:solidFill>
                <a:srgbClr val="FF9E1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473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선택적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property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선택적으로 부여하고 싶을때 인터페이스 속성명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67555" y="1672878"/>
            <a:ext cx="6097508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24346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읽기 전용 프로퍼티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속명앞에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생성시에만 값 할당이 가능하고 생성된 이후에는 수정할 수 없는 속성을 만들때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8F2CAD-648A-4CAC-A08F-7172F1E6173A}"/>
              </a:ext>
            </a:extLst>
          </p:cNvPr>
          <p:cNvSpPr txBox="1"/>
          <p:nvPr/>
        </p:nvSpPr>
        <p:spPr>
          <a:xfrm>
            <a:off x="1027914" y="1862629"/>
            <a:ext cx="999455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interface Todo {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readonly id: number;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  done?: boolean;</a:t>
            </a:r>
          </a:p>
          <a:p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id: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title: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인터페이스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',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done: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todo1.content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todo1.id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Todo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'done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생략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3109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85063"/>
            <a:ext cx="6064542" cy="308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타입스크립트란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별칭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인터페이스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인덱스 시그니처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2B8DF6-ACCB-4F02-8A6A-23227785D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1742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 signature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명시하지 않고 속성명의 타입과 속성값의 타입을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인터페이스에서 정의할 여러 속성들이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가지고 있을때 모든 속성을 기술하지 않고 인덱스 시그니처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하나로 정의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속성명의 타입으로는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속성명은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string, number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가능하기 때문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속성과 함께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 속성값의 타입은 인덱스 시그니처의 타입과 같아야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884927E3-8DDB-4A9F-9C88-CBFF67B9E99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032FC1-039D-42AE-BF7F-FEFC2409F224}"/>
              </a:ext>
            </a:extLst>
          </p:cNvPr>
          <p:cNvSpPr txBox="1"/>
          <p:nvPr/>
        </p:nvSpPr>
        <p:spPr>
          <a:xfrm>
            <a:off x="7773225" y="764704"/>
            <a:ext cx="327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13-01.ts, 02, 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3F214-7112-4450-8AFD-043C575D7569}"/>
              </a:ext>
            </a:extLst>
          </p:cNvPr>
          <p:cNvSpPr txBox="1"/>
          <p:nvPr/>
        </p:nvSpPr>
        <p:spPr>
          <a:xfrm>
            <a:off x="714375" y="3299253"/>
            <a:ext cx="28956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address?: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phone?: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hobby?: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D10D22-61D8-49B6-8B9E-713AF3AAADA4}"/>
              </a:ext>
            </a:extLst>
          </p:cNvPr>
          <p:cNvSpPr txBox="1"/>
          <p:nvPr/>
        </p:nvSpPr>
        <p:spPr>
          <a:xfrm>
            <a:off x="4096575" y="3299253"/>
            <a:ext cx="319005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[etc: string]: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3B090-289E-4A43-AA29-9B186EC9AAF8}"/>
              </a:ext>
            </a:extLst>
          </p:cNvPr>
          <p:cNvSpPr txBox="1"/>
          <p:nvPr/>
        </p:nvSpPr>
        <p:spPr>
          <a:xfrm>
            <a:off x="7773225" y="3303475"/>
            <a:ext cx="31900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a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ge?: number,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email: string,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[etc: string]: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997863EC-D544-40B4-B866-58FD4EEB7886}"/>
              </a:ext>
            </a:extLst>
          </p:cNvPr>
          <p:cNvSpPr/>
          <p:nvPr/>
        </p:nvSpPr>
        <p:spPr>
          <a:xfrm>
            <a:off x="10300991" y="2802845"/>
            <a:ext cx="1013142" cy="101314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425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클래스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 클래스의 멤버 변수와 메소드를 자식 클래스가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클래스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72AEF-2F74-409A-B554-B68599834B8D}"/>
              </a:ext>
            </a:extLst>
          </p:cNvPr>
          <p:cNvSpPr txBox="1"/>
          <p:nvPr/>
        </p:nvSpPr>
        <p:spPr>
          <a:xfrm>
            <a:off x="922788" y="1841391"/>
            <a:ext cx="523516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avg(){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Math.round(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.sum() /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21DE6-0A4D-473A-9715-EFB25B12ADF8}"/>
              </a:ext>
            </a:extLst>
          </p:cNvPr>
          <p:cNvSpPr txBox="1"/>
          <p:nvPr/>
        </p:nvSpPr>
        <p:spPr>
          <a:xfrm>
            <a:off x="6604193" y="1979890"/>
            <a:ext cx="471351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HighSchool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(kor, eng);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grade(){ ...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College(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console.log(s2.sum());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console.log(s2.avg());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console.log(s2.grade());</a:t>
            </a:r>
          </a:p>
        </p:txBody>
      </p:sp>
    </p:spTree>
    <p:extLst>
      <p:ext uri="{BB962C8B-B14F-4D97-AF65-F5344CB8AC3E}">
        <p14:creationId xmlns:p14="http://schemas.microsoft.com/office/powerpoint/2010/main" val="3833393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8213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 인터페이스의 속성과 메소드 정의를 자식 인터페이스가 물려 받고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interface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선언부의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extends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 뒤에 상속 받을 부모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7B4B7-2481-4FD8-988B-0A85F61AAD76}"/>
              </a:ext>
            </a:extLst>
          </p:cNvPr>
          <p:cNvSpPr txBox="1"/>
          <p:nvPr/>
        </p:nvSpPr>
        <p:spPr>
          <a:xfrm>
            <a:off x="1047940" y="2052877"/>
            <a:ext cx="609750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TodoInfoType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0146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계층 구조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F5489-8544-4AD1-9304-6E99DE7D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계층 구조로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상속은 여러 단계의 계층 구조로 구성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4EAEAB7-79CE-49E8-B265-A5E1399BE27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CE91F7-8513-4B16-94F8-FB3E27A0A0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F8EBA4-4109-40F0-945F-E090D00B54A8}"/>
              </a:ext>
            </a:extLst>
          </p:cNvPr>
          <p:cNvSpPr txBox="1"/>
          <p:nvPr/>
        </p:nvSpPr>
        <p:spPr>
          <a:xfrm>
            <a:off x="933449" y="1705392"/>
            <a:ext cx="6410325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TodoInfoTime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TodoInfo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0753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상속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다중 상속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다중 상속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이상의 인터페이스를 상속 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AF342-3388-4572-890B-13FCA56DC953}"/>
              </a:ext>
            </a:extLst>
          </p:cNvPr>
          <p:cNvSpPr txBox="1"/>
          <p:nvPr/>
        </p:nvSpPr>
        <p:spPr>
          <a:xfrm>
            <a:off x="1002671" y="1708654"/>
            <a:ext cx="728124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extends Todo, TodoList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......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C06489D-624D-49B1-8825-D5879C591E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1948E-AF9E-4852-806F-6A99674F993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584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인터페이스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선언 병합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 재선언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인터페이스를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중복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선언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기존 인터페이스에 없는 속성을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확장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8E8BBB-59E1-4FF1-A780-B649F9C59D9D}"/>
              </a:ext>
            </a:extLst>
          </p:cNvPr>
          <p:cNvSpPr txBox="1"/>
          <p:nvPr/>
        </p:nvSpPr>
        <p:spPr>
          <a:xfrm>
            <a:off x="563668" y="2066187"/>
            <a:ext cx="508244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Todo 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인터페이스 선언 병합</a:t>
            </a:r>
            <a:endParaRPr lang="en-US" altLang="ko-KR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5796D-09F7-417B-AA3B-9411A37CCC0C}"/>
              </a:ext>
            </a:extLst>
          </p:cNvPr>
          <p:cNvSpPr txBox="1"/>
          <p:nvPr/>
        </p:nvSpPr>
        <p:spPr>
          <a:xfrm>
            <a:off x="5940789" y="2074065"/>
            <a:ext cx="551311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인터섹션 타입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을 이용한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Todo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타입 별칭 확장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Todo 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6D24D0C-95F0-468F-9CB9-854FB291D3D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637A2-9250-4785-9DFC-A9411B6675F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5888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별칭과 인터페이스의 차이점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310937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정의할 수 있는 타입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유니언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인터섹션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맵드 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등의 정의에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타입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확장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&amp;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연산자로 확장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extends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확장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병합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별칭이 필요한 경우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타입을 지정하는 경우 확장이 용이한 인터페이스 사용을 권장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아닌 타입 별칭으로만 정의할 수 있는 경우에만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별칭 사용을 권장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5790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변수와 상수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변할 수 있는 값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선언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변하지 않는 값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const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키워드로 선언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실행중에 값이 변하지 않음을 보장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변수처럼 값에 의미를 부여해서 가독성 향상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변수명은 관례상 스네이크 케이스로 작성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대문자로 시작하고 단어 사이는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_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7C05582-C2CE-41D9-804B-117C48A4E9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EA463D-F46E-46B6-9065-CE98675A0B79}"/>
              </a:ext>
            </a:extLst>
          </p:cNvPr>
          <p:cNvSpPr txBox="1"/>
          <p:nvPr/>
        </p:nvSpPr>
        <p:spPr>
          <a:xfrm>
            <a:off x="6333187" y="764704"/>
            <a:ext cx="471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18-01.ts, 02, 03, 04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4918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Enum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Enum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타입스크립트에서 지원하는 열거형 데이터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유사한 성격의 데이터 집합을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1EE6C690-F554-41E5-A16B-D5D0170113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C0A043-B41A-435A-B1EB-86B4CBACF101}"/>
              </a:ext>
            </a:extLst>
          </p:cNvPr>
          <p:cNvSpPr txBox="1"/>
          <p:nvPr/>
        </p:nvSpPr>
        <p:spPr>
          <a:xfrm>
            <a:off x="7812505" y="764704"/>
            <a:ext cx="3234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19-01.ts, 02, 03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F42A3-D432-4AC0-9C1A-B05F87480EC3}"/>
              </a:ext>
            </a:extLst>
          </p:cNvPr>
          <p:cNvSpPr txBox="1"/>
          <p:nvPr/>
        </p:nvSpPr>
        <p:spPr>
          <a:xfrm>
            <a:off x="786824" y="1955687"/>
            <a:ext cx="426719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console.log(Language);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FD714D2-C69A-4187-8153-F395FC107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4090" y="4156872"/>
            <a:ext cx="2941575" cy="154699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BDF7D19-62E7-4950-A52E-23B020E49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112" y="1620729"/>
            <a:ext cx="2880610" cy="306350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49A4577-C28D-4C80-AAE8-EEE0C051356C}"/>
              </a:ext>
            </a:extLst>
          </p:cNvPr>
          <p:cNvSpPr txBox="1"/>
          <p:nvPr/>
        </p:nvSpPr>
        <p:spPr>
          <a:xfrm>
            <a:off x="7685128" y="1947060"/>
            <a:ext cx="36195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Python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'PY'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console.log(Language);</a:t>
            </a:r>
          </a:p>
          <a:p>
            <a:endParaRPr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BE5644-DE23-40FE-8182-6ECBB911A487}"/>
              </a:ext>
            </a:extLst>
          </p:cNvPr>
          <p:cNvSpPr txBox="1"/>
          <p:nvPr/>
        </p:nvSpPr>
        <p:spPr>
          <a:xfrm>
            <a:off x="786824" y="4156872"/>
            <a:ext cx="4089979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(lang)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Language.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Language.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8020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988944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부여한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마이크로소프트에서 개발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기반의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 type)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프로그래밍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타입스크립트로 작성된 코드는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TypeScript Compiler(tsc)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컴파일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되며 이때 타입 체크가 이루어지고 잘못된 타입을 사용한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에러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01B613-CAD7-4AE1-A426-5AD8B905B4BF}"/>
              </a:ext>
            </a:extLst>
          </p:cNvPr>
          <p:cNvSpPr txBox="1"/>
          <p:nvPr/>
        </p:nvSpPr>
        <p:spPr>
          <a:xfrm>
            <a:off x="1011726" y="2758546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b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F54E6-C5DE-46C9-8F5D-94A55333D0FD}"/>
              </a:ext>
            </a:extLst>
          </p:cNvPr>
          <p:cNvSpPr txBox="1"/>
          <p:nvPr/>
        </p:nvSpPr>
        <p:spPr>
          <a:xfrm>
            <a:off x="3046715" y="4112026"/>
            <a:ext cx="60975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69D8EFFB-1772-41AC-9159-2838E67AC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2237" y="396468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86DA58E1-4E63-4691-A87F-5C0514B3B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270" y="259046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2E26EB5B-D458-45EA-BB05-3A76958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365" y="3772805"/>
            <a:ext cx="9099270" cy="22748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타입스크립트의 장점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장점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에러 사전 검출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 가이드 및 자동 완성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3D664-C1E9-4355-B606-904ED1454FF3}"/>
              </a:ext>
            </a:extLst>
          </p:cNvPr>
          <p:cNvSpPr txBox="1"/>
          <p:nvPr/>
        </p:nvSpPr>
        <p:spPr>
          <a:xfrm>
            <a:off x="499405" y="2044005"/>
            <a:ext cx="256736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sum(a, b) {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+ b;</a:t>
            </a: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sum(</a:t>
            </a:r>
            <a:r>
              <a:rPr lang="en-US" altLang="ko-KR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'20'</a:t>
            </a:r>
            <a:r>
              <a:rPr lang="en-US" altLang="ko-KR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4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1020</a:t>
            </a:r>
            <a:endParaRPr lang="en-US" altLang="ko-KR" sz="14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53306768-7F16-46D7-8918-6C87497EA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5444" y="3577506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JavaScript - 나무위키">
            <a:extLst>
              <a:ext uri="{FF2B5EF4-FFF2-40B4-BE49-F238E27FC236}">
                <a16:creationId xmlns:a16="http://schemas.microsoft.com/office/drawing/2014/main" id="{92B40CE9-D82B-4498-B210-73ACE2A91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95" y="1796797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704EDFE-640B-43A9-9ECA-FBF5A2E59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3502" y="2104048"/>
            <a:ext cx="8062659" cy="1364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F8B8CD-2C0F-4A46-B972-B54B517FF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890" y="1782084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E1D1BB-C8DB-4427-AE5B-16BEA7BA4737}"/>
              </a:ext>
            </a:extLst>
          </p:cNvPr>
          <p:cNvSpPr/>
          <p:nvPr/>
        </p:nvSpPr>
        <p:spPr>
          <a:xfrm>
            <a:off x="4224030" y="3150162"/>
            <a:ext cx="562989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313E013-1811-4C78-A8EB-E99E26DB4A84}"/>
              </a:ext>
            </a:extLst>
          </p:cNvPr>
          <p:cNvSpPr/>
          <p:nvPr/>
        </p:nvSpPr>
        <p:spPr>
          <a:xfrm>
            <a:off x="2146695" y="4443535"/>
            <a:ext cx="454182" cy="271719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컴파일러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36649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TypeScript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Compiler(tsc)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검사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검사에서 오류를 찾으면 컴파일 에러가 발생하므로 런타임이 아닌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 타임에 에러 검출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컴파일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트랜스파일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 소스 코드를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소스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코드로 변환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관련 구문 제거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호환성을 위해 지정한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(old)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자바스크립트로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4108C-EE4A-48B9-8F2E-947DF2E417B0}"/>
              </a:ext>
            </a:extLst>
          </p:cNvPr>
          <p:cNvSpPr txBox="1"/>
          <p:nvPr/>
        </p:nvSpPr>
        <p:spPr>
          <a:xfrm>
            <a:off x="527455" y="3056476"/>
            <a:ext cx="5336363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kor: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eng: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(kor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eng</a:t>
            </a:r>
            <a:r>
              <a:rPr lang="en-US" altLang="ko-KR" b="0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sum(){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54CFA-C5DE-4D96-B21D-713AAC08FA30}"/>
              </a:ext>
            </a:extLst>
          </p:cNvPr>
          <p:cNvSpPr txBox="1"/>
          <p:nvPr/>
        </p:nvSpPr>
        <p:spPr>
          <a:xfrm>
            <a:off x="6135989" y="3046709"/>
            <a:ext cx="5398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/**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@class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Score(kor, eng)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= kor;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 = 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Score.prototype.sum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.kor +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}());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2C014300-249E-4134-9EB7-51160212F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084" y="2965039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JavaScript - 나무위키">
            <a:extLst>
              <a:ext uri="{FF2B5EF4-FFF2-40B4-BE49-F238E27FC236}">
                <a16:creationId xmlns:a16="http://schemas.microsoft.com/office/drawing/2014/main" id="{B7A8FF01-5567-4CD0-A1B8-82693ED99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946933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69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Node.js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https://nodejs.org/en/download</a:t>
            </a:r>
            <a:endParaRPr lang="en-US" altLang="ko-KR" b="0" dirty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VSCode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Light"/>
              </a:rPr>
              <a:t>https://code.visualstudio.com/download</a:t>
            </a:r>
            <a:endParaRPr lang="en-US" altLang="ko-KR" sz="2000" b="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최신 버전의 웹브라우저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Chrome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Light"/>
                <a:ea typeface="Noto Sans CJK KR Regular" panose="020B0500000000000000" pitchFamily="34" charset="-127"/>
              </a:rPr>
              <a:t> Safari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TypeScript Compiler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npm i typescript -g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컴파일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tsc 01.ts</a:t>
            </a:r>
            <a:endParaRPr lang="en-US" altLang="ko-KR">
              <a:latin typeface="Noto Sans CJK KR Light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Light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Light"/>
                <a:ea typeface="Noto Sans CJK KR Regular" panose="020B0500000000000000" pitchFamily="34" charset="-127"/>
              </a:rPr>
              <a:t>실행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Light"/>
                <a:ea typeface="Noto Sans CJK KR Regular" panose="020B0500000000000000" pitchFamily="34" charset="-127"/>
              </a:rPr>
              <a:t> node 01.js</a:t>
            </a:r>
            <a:endParaRPr lang="en-US" altLang="ko-KR" sz="2000">
              <a:latin typeface="Noto Sans CJK KR Light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BEAED-4CB2-4103-B222-0806B728007D}"/>
              </a:ext>
            </a:extLst>
          </p:cNvPr>
          <p:cNvSpPr txBox="1"/>
          <p:nvPr/>
        </p:nvSpPr>
        <p:spPr>
          <a:xfrm>
            <a:off x="6404010" y="3736136"/>
            <a:ext cx="43298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A5D699-2FB8-46E1-9AD1-BF1E47DAC4C6}"/>
              </a:ext>
            </a:extLst>
          </p:cNvPr>
          <p:cNvSpPr txBox="1"/>
          <p:nvPr/>
        </p:nvSpPr>
        <p:spPr>
          <a:xfrm>
            <a:off x="4540927" y="2174943"/>
            <a:ext cx="5045043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name;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console.log(hello(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F89A905D-3DDD-4DC5-BAA1-1FF680FFA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655" y="1861795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JavaScript - 나무위키">
            <a:extLst>
              <a:ext uri="{FF2B5EF4-FFF2-40B4-BE49-F238E27FC236}">
                <a16:creationId xmlns:a16="http://schemas.microsoft.com/office/drawing/2014/main" id="{58DE4103-8A12-4410-97E6-1B0EDE60C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2813" y="3414172"/>
            <a:ext cx="643928" cy="643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8FD342DF-185B-4674-8D8B-DDCDD3B3083B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EC50098-2F43-49F7-BEFD-87007EA718AF}"/>
              </a:ext>
            </a:extLst>
          </p:cNvPr>
          <p:cNvSpPr txBox="1"/>
          <p:nvPr/>
        </p:nvSpPr>
        <p:spPr>
          <a:xfrm>
            <a:off x="8685841" y="76470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기본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타입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tuple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DC55A-C41B-43F7-8A2A-DEE60584B60C}"/>
              </a:ext>
            </a:extLst>
          </p:cNvPr>
          <p:cNvSpPr txBox="1"/>
          <p:nvPr/>
        </p:nvSpPr>
        <p:spPr>
          <a:xfrm>
            <a:off x="2603231" y="1379664"/>
            <a:ext cx="896293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=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done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boolean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object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Array&lt;string&gt;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'JavaScript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'TypeScript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todoList2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string[]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'React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공부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'Next.js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프로젝트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items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[string, number]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any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이일구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219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emptyVal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D9E665C0-F210-4A8E-926F-F2A267B9C31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75B0CD-0DC9-446C-A2E9-22B21FEFB7C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함수에 타입 지정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변수명 뒤에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타입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 선언부 뒤에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리턴 값이 없을 경우에는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void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4F196-73C9-40FD-A7BB-F88CD8E8F6C6}"/>
              </a:ext>
            </a:extLst>
          </p:cNvPr>
          <p:cNvSpPr txBox="1"/>
          <p:nvPr/>
        </p:nvSpPr>
        <p:spPr>
          <a:xfrm>
            <a:off x="1013988" y="2774345"/>
            <a:ext cx="694400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getCount(count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'Count: 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count;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console.log(getCount(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'30'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</a:t>
            </a:r>
            <a:r>
              <a:rPr lang="en-US" altLang="ko-KR" b="1" strike="sngStrike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number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getCount(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strike="sngStrike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컴파일 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선택적 파라미터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optional parameter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변수를 선택적으로 전달 받고 싶을때 매개 변수명 뒤에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27A4F7-F125-4BA9-B8CD-2B75ECEE1812}"/>
              </a:ext>
            </a:extLst>
          </p:cNvPr>
          <p:cNvSpPr txBox="1"/>
          <p:nvPr/>
        </p:nvSpPr>
        <p:spPr>
          <a:xfrm>
            <a:off x="887240" y="1878749"/>
            <a:ext cx="676293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user(name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string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?: number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: void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console.log(name, age);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라이언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>
                <a:solidFill>
                  <a:srgbClr val="A31515"/>
                </a:solidFill>
                <a:latin typeface="Consolas" panose="020B0609020204030204" pitchFamily="49" charset="0"/>
              </a:rPr>
              <a:t>네오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695E9-1999-421A-B931-EA30880DFF74}"/>
              </a:ext>
            </a:extLst>
          </p:cNvPr>
          <p:cNvSpPr txBox="1"/>
          <p:nvPr/>
        </p:nvSpPr>
        <p:spPr>
          <a:xfrm>
            <a:off x="887240" y="3883937"/>
            <a:ext cx="67629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라이언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네오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05E02177-F508-4662-AD14-368CB6E12C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E73983-C0B3-410F-874D-8C32AA9122D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9797</TotalTime>
  <Words>2892</Words>
  <Application>Microsoft Office PowerPoint</Application>
  <PresentationFormat>와이드스크린</PresentationFormat>
  <Paragraphs>488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214</cp:revision>
  <dcterms:created xsi:type="dcterms:W3CDTF">2019-05-07T05:36:17Z</dcterms:created>
  <dcterms:modified xsi:type="dcterms:W3CDTF">2024-07-01T00:27:12Z</dcterms:modified>
</cp:coreProperties>
</file>