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54CC90-5D3E-435E-BB5B-1DDF4D95711D}" v="52" dt="2024-02-28T09:54:22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0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rossi" userId="0f12e58c9af22c90" providerId="LiveId" clId="{9554CC90-5D3E-435E-BB5B-1DDF4D95711D}"/>
    <pc:docChg chg="undo custSel addSld delSld modSld">
      <pc:chgData name="Francesco rossi" userId="0f12e58c9af22c90" providerId="LiveId" clId="{9554CC90-5D3E-435E-BB5B-1DDF4D95711D}" dt="2024-02-28T10:49:34.268" v="1627" actId="1076"/>
      <pc:docMkLst>
        <pc:docMk/>
      </pc:docMkLst>
      <pc:sldChg chg="addSp delSp modSp new mod">
        <pc:chgData name="Francesco rossi" userId="0f12e58c9af22c90" providerId="LiveId" clId="{9554CC90-5D3E-435E-BB5B-1DDF4D95711D}" dt="2024-02-28T10:49:34.268" v="1627" actId="1076"/>
        <pc:sldMkLst>
          <pc:docMk/>
          <pc:sldMk cId="2713237645" sldId="256"/>
        </pc:sldMkLst>
        <pc:spChg chg="add mod">
          <ac:chgData name="Francesco rossi" userId="0f12e58c9af22c90" providerId="LiveId" clId="{9554CC90-5D3E-435E-BB5B-1DDF4D95711D}" dt="2024-02-28T09:49:28.444" v="892" actId="14100"/>
          <ac:spMkLst>
            <pc:docMk/>
            <pc:sldMk cId="2713237645" sldId="256"/>
            <ac:spMk id="2" creationId="{8691561C-B551-9132-FC81-B3F616184DB4}"/>
          </ac:spMkLst>
        </pc:spChg>
        <pc:spChg chg="del">
          <ac:chgData name="Francesco rossi" userId="0f12e58c9af22c90" providerId="LiveId" clId="{9554CC90-5D3E-435E-BB5B-1DDF4D95711D}" dt="2024-02-26T19:27:27.507" v="1" actId="478"/>
          <ac:spMkLst>
            <pc:docMk/>
            <pc:sldMk cId="2713237645" sldId="256"/>
            <ac:spMk id="2" creationId="{BE3BCAED-29B5-6FD5-DC2F-38EBBD5EE2E4}"/>
          </ac:spMkLst>
        </pc:spChg>
        <pc:spChg chg="del">
          <ac:chgData name="Francesco rossi" userId="0f12e58c9af22c90" providerId="LiveId" clId="{9554CC90-5D3E-435E-BB5B-1DDF4D95711D}" dt="2024-02-26T19:27:29.941" v="2" actId="478"/>
          <ac:spMkLst>
            <pc:docMk/>
            <pc:sldMk cId="2713237645" sldId="256"/>
            <ac:spMk id="3" creationId="{BF1650A1-D174-BDFF-F88A-A18BB3C65000}"/>
          </ac:spMkLst>
        </pc:spChg>
        <pc:spChg chg="add mod">
          <ac:chgData name="Francesco rossi" userId="0f12e58c9af22c90" providerId="LiveId" clId="{9554CC90-5D3E-435E-BB5B-1DDF4D95711D}" dt="2024-02-26T20:20:22.506" v="820" actId="1076"/>
          <ac:spMkLst>
            <pc:docMk/>
            <pc:sldMk cId="2713237645" sldId="256"/>
            <ac:spMk id="4" creationId="{9BAA35E7-D3DF-7D29-6CA1-95A10AFEFC28}"/>
          </ac:spMkLst>
        </pc:spChg>
        <pc:spChg chg="add del mod">
          <ac:chgData name="Francesco rossi" userId="0f12e58c9af22c90" providerId="LiveId" clId="{9554CC90-5D3E-435E-BB5B-1DDF4D95711D}" dt="2024-02-26T19:31:17.483" v="69"/>
          <ac:spMkLst>
            <pc:docMk/>
            <pc:sldMk cId="2713237645" sldId="256"/>
            <ac:spMk id="10" creationId="{AEB115A4-E4FD-984F-1610-5DAF9B367E40}"/>
          </ac:spMkLst>
        </pc:spChg>
        <pc:spChg chg="add mod">
          <ac:chgData name="Francesco rossi" userId="0f12e58c9af22c90" providerId="LiveId" clId="{9554CC90-5D3E-435E-BB5B-1DDF4D95711D}" dt="2024-02-26T20:20:22.506" v="820" actId="1076"/>
          <ac:spMkLst>
            <pc:docMk/>
            <pc:sldMk cId="2713237645" sldId="256"/>
            <ac:spMk id="12" creationId="{5B8AAFBE-C4A6-2C88-04AF-10ADB95FCE34}"/>
          </ac:spMkLst>
        </pc:spChg>
        <pc:spChg chg="add mod">
          <ac:chgData name="Francesco rossi" userId="0f12e58c9af22c90" providerId="LiveId" clId="{9554CC90-5D3E-435E-BB5B-1DDF4D95711D}" dt="2024-02-28T09:48:18.123" v="864" actId="1076"/>
          <ac:spMkLst>
            <pc:docMk/>
            <pc:sldMk cId="2713237645" sldId="256"/>
            <ac:spMk id="20" creationId="{5D334F4A-102C-E374-0CE3-07E74B1EF0EB}"/>
          </ac:spMkLst>
        </pc:spChg>
        <pc:spChg chg="add mod">
          <ac:chgData name="Francesco rossi" userId="0f12e58c9af22c90" providerId="LiveId" clId="{9554CC90-5D3E-435E-BB5B-1DDF4D95711D}" dt="2024-02-28T09:55:57.254" v="955" actId="1076"/>
          <ac:spMkLst>
            <pc:docMk/>
            <pc:sldMk cId="2713237645" sldId="256"/>
            <ac:spMk id="31" creationId="{D52A5EAD-D64C-70B9-085F-BA743255F46C}"/>
          </ac:spMkLst>
        </pc:spChg>
        <pc:spChg chg="add mod">
          <ac:chgData name="Francesco rossi" userId="0f12e58c9af22c90" providerId="LiveId" clId="{9554CC90-5D3E-435E-BB5B-1DDF4D95711D}" dt="2024-02-28T09:55:13.034" v="947" actId="14100"/>
          <ac:spMkLst>
            <pc:docMk/>
            <pc:sldMk cId="2713237645" sldId="256"/>
            <ac:spMk id="44" creationId="{732D5C15-BD5F-1181-161B-BCCFE468E4E9}"/>
          </ac:spMkLst>
        </pc:spChg>
        <pc:spChg chg="add mod">
          <ac:chgData name="Francesco rossi" userId="0f12e58c9af22c90" providerId="LiveId" clId="{9554CC90-5D3E-435E-BB5B-1DDF4D95711D}" dt="2024-02-28T09:56:52.903" v="959" actId="1076"/>
          <ac:spMkLst>
            <pc:docMk/>
            <pc:sldMk cId="2713237645" sldId="256"/>
            <ac:spMk id="49" creationId="{14CA8047-C332-B76C-6209-4E83D926997D}"/>
          </ac:spMkLst>
        </pc:spChg>
        <pc:spChg chg="add mod">
          <ac:chgData name="Francesco rossi" userId="0f12e58c9af22c90" providerId="LiveId" clId="{9554CC90-5D3E-435E-BB5B-1DDF4D95711D}" dt="2024-02-28T09:56:06.576" v="958" actId="1076"/>
          <ac:spMkLst>
            <pc:docMk/>
            <pc:sldMk cId="2713237645" sldId="256"/>
            <ac:spMk id="86" creationId="{FDBA62A5-5033-4339-558D-35E2A7D88738}"/>
          </ac:spMkLst>
        </pc:spChg>
        <pc:spChg chg="add mod">
          <ac:chgData name="Francesco rossi" userId="0f12e58c9af22c90" providerId="LiveId" clId="{9554CC90-5D3E-435E-BB5B-1DDF4D95711D}" dt="2024-02-28T09:56:00.786" v="956" actId="1076"/>
          <ac:spMkLst>
            <pc:docMk/>
            <pc:sldMk cId="2713237645" sldId="256"/>
            <ac:spMk id="98" creationId="{3385EBD1-20D9-07DA-80A9-9816FC555ED2}"/>
          </ac:spMkLst>
        </pc:spChg>
        <pc:spChg chg="add mod">
          <ac:chgData name="Francesco rossi" userId="0f12e58c9af22c90" providerId="LiveId" clId="{9554CC90-5D3E-435E-BB5B-1DDF4D95711D}" dt="2024-02-28T10:41:23.513" v="1462" actId="1076"/>
          <ac:spMkLst>
            <pc:docMk/>
            <pc:sldMk cId="2713237645" sldId="256"/>
            <ac:spMk id="115" creationId="{99F1E5BC-BAC5-2345-D63B-0F40683B1A50}"/>
          </ac:spMkLst>
        </pc:spChg>
        <pc:spChg chg="add mod">
          <ac:chgData name="Francesco rossi" userId="0f12e58c9af22c90" providerId="LiveId" clId="{9554CC90-5D3E-435E-BB5B-1DDF4D95711D}" dt="2024-02-28T10:41:21.024" v="1461" actId="1076"/>
          <ac:spMkLst>
            <pc:docMk/>
            <pc:sldMk cId="2713237645" sldId="256"/>
            <ac:spMk id="127" creationId="{BCF49ECF-A49E-20BC-CEF5-AD0CF76F2C89}"/>
          </ac:spMkLst>
        </pc:spChg>
        <pc:spChg chg="add mod">
          <ac:chgData name="Francesco rossi" userId="0f12e58c9af22c90" providerId="LiveId" clId="{9554CC90-5D3E-435E-BB5B-1DDF4D95711D}" dt="2024-02-28T10:49:01.189" v="1625" actId="693"/>
          <ac:spMkLst>
            <pc:docMk/>
            <pc:sldMk cId="2713237645" sldId="256"/>
            <ac:spMk id="131" creationId="{415178A1-6A96-954A-2C63-6AF0FD10FEE7}"/>
          </ac:spMkLst>
        </pc:spChg>
        <pc:spChg chg="add mod">
          <ac:chgData name="Francesco rossi" userId="0f12e58c9af22c90" providerId="LiveId" clId="{9554CC90-5D3E-435E-BB5B-1DDF4D95711D}" dt="2024-02-28T10:49:13.406" v="1626" actId="693"/>
          <ac:spMkLst>
            <pc:docMk/>
            <pc:sldMk cId="2713237645" sldId="256"/>
            <ac:spMk id="144" creationId="{C01A724D-923C-2210-BA79-605C97D39C80}"/>
          </ac:spMkLst>
        </pc:spChg>
        <pc:spChg chg="add del mod">
          <ac:chgData name="Francesco rossi" userId="0f12e58c9af22c90" providerId="LiveId" clId="{9554CC90-5D3E-435E-BB5B-1DDF4D95711D}" dt="2024-02-26T20:08:35.348" v="611"/>
          <ac:spMkLst>
            <pc:docMk/>
            <pc:sldMk cId="2713237645" sldId="256"/>
            <ac:spMk id="154" creationId="{7A633094-7B04-4BC8-D729-F0B6FAB9D949}"/>
          </ac:spMkLst>
        </pc:spChg>
        <pc:spChg chg="add mod">
          <ac:chgData name="Francesco rossi" userId="0f12e58c9af22c90" providerId="LiveId" clId="{9554CC90-5D3E-435E-BB5B-1DDF4D95711D}" dt="2024-02-26T20:31:01.094" v="824" actId="20577"/>
          <ac:spMkLst>
            <pc:docMk/>
            <pc:sldMk cId="2713237645" sldId="256"/>
            <ac:spMk id="173" creationId="{3C52E39B-9983-723B-D1FB-7CAA3529EFC8}"/>
          </ac:spMkLst>
        </pc:spChg>
        <pc:spChg chg="add mod">
          <ac:chgData name="Francesco rossi" userId="0f12e58c9af22c90" providerId="LiveId" clId="{9554CC90-5D3E-435E-BB5B-1DDF4D95711D}" dt="2024-02-28T10:48:50.666" v="1624" actId="693"/>
          <ac:spMkLst>
            <pc:docMk/>
            <pc:sldMk cId="2713237645" sldId="256"/>
            <ac:spMk id="176" creationId="{13DC89C1-97E5-66B4-BCED-8643AD3A311D}"/>
          </ac:spMkLst>
        </pc:spChg>
        <pc:spChg chg="add mod">
          <ac:chgData name="Francesco rossi" userId="0f12e58c9af22c90" providerId="LiveId" clId="{9554CC90-5D3E-435E-BB5B-1DDF4D95711D}" dt="2024-02-26T20:12:18.955" v="696"/>
          <ac:spMkLst>
            <pc:docMk/>
            <pc:sldMk cId="2713237645" sldId="256"/>
            <ac:spMk id="186" creationId="{7BF77D72-3CDB-A52B-6749-565ED89F1E0B}"/>
          </ac:spMkLst>
        </pc:spChg>
        <pc:spChg chg="add del mod">
          <ac:chgData name="Francesco rossi" userId="0f12e58c9af22c90" providerId="LiveId" clId="{9554CC90-5D3E-435E-BB5B-1DDF4D95711D}" dt="2024-02-28T09:58:22.019" v="1002"/>
          <ac:spMkLst>
            <pc:docMk/>
            <pc:sldMk cId="2713237645" sldId="256"/>
            <ac:spMk id="187" creationId="{B180CAEF-9DD7-A1C5-EC63-29ACD37292BC}"/>
          </ac:spMkLst>
        </pc:spChg>
        <pc:spChg chg="add mod">
          <ac:chgData name="Francesco rossi" userId="0f12e58c9af22c90" providerId="LiveId" clId="{9554CC90-5D3E-435E-BB5B-1DDF4D95711D}" dt="2024-02-26T20:20:22.506" v="820" actId="1076"/>
          <ac:spMkLst>
            <pc:docMk/>
            <pc:sldMk cId="2713237645" sldId="256"/>
            <ac:spMk id="207" creationId="{08767BBC-3B0F-1A78-80E5-AF8A9579D9C4}"/>
          </ac:spMkLst>
        </pc:spChg>
        <pc:picChg chg="add mod">
          <ac:chgData name="Francesco rossi" userId="0f12e58c9af22c90" providerId="LiveId" clId="{9554CC90-5D3E-435E-BB5B-1DDF4D95711D}" dt="2024-02-28T10:49:34.268" v="1627" actId="1076"/>
          <ac:picMkLst>
            <pc:docMk/>
            <pc:sldMk cId="2713237645" sldId="256"/>
            <ac:picMk id="229" creationId="{6D4ECEDB-CF1A-4D7C-325B-B5DBC14604DF}"/>
          </ac:picMkLst>
        </pc:picChg>
        <pc:cxnChg chg="add mod">
          <ac:chgData name="Francesco rossi" userId="0f12e58c9af22c90" providerId="LiveId" clId="{9554CC90-5D3E-435E-BB5B-1DDF4D95711D}" dt="2024-02-28T09:49:28.444" v="892" actId="14100"/>
          <ac:cxnSpMkLst>
            <pc:docMk/>
            <pc:sldMk cId="2713237645" sldId="256"/>
            <ac:cxnSpMk id="5" creationId="{9CABA48D-974A-C156-5706-30656A55E732}"/>
          </ac:cxnSpMkLst>
        </pc:cxnChg>
        <pc:cxnChg chg="add mod">
          <ac:chgData name="Francesco rossi" userId="0f12e58c9af22c90" providerId="LiveId" clId="{9554CC90-5D3E-435E-BB5B-1DDF4D95711D}" dt="2024-02-26T20:20:22.506" v="820" actId="1076"/>
          <ac:cxnSpMkLst>
            <pc:docMk/>
            <pc:sldMk cId="2713237645" sldId="256"/>
            <ac:cxnSpMk id="6" creationId="{99B1168C-5496-8BAE-5E65-F9C45D3EF545}"/>
          </ac:cxnSpMkLst>
        </pc:cxnChg>
        <pc:cxnChg chg="add mod">
          <ac:chgData name="Francesco rossi" userId="0f12e58c9af22c90" providerId="LiveId" clId="{9554CC90-5D3E-435E-BB5B-1DDF4D95711D}" dt="2024-02-28T10:41:21.024" v="1461" actId="1076"/>
          <ac:cxnSpMkLst>
            <pc:docMk/>
            <pc:sldMk cId="2713237645" sldId="256"/>
            <ac:cxnSpMk id="17" creationId="{03E24871-DB09-4C67-AD0C-7AD23D44B6FE}"/>
          </ac:cxnSpMkLst>
        </pc:cxnChg>
        <pc:cxnChg chg="add mod">
          <ac:chgData name="Francesco rossi" userId="0f12e58c9af22c90" providerId="LiveId" clId="{9554CC90-5D3E-435E-BB5B-1DDF4D95711D}" dt="2024-02-28T09:56:52.903" v="959" actId="1076"/>
          <ac:cxnSpMkLst>
            <pc:docMk/>
            <pc:sldMk cId="2713237645" sldId="256"/>
            <ac:cxnSpMk id="29" creationId="{AE3BD2D9-5919-538B-F0B5-743850AA3747}"/>
          </ac:cxnSpMkLst>
        </pc:cxnChg>
        <pc:cxnChg chg="add mod">
          <ac:chgData name="Francesco rossi" userId="0f12e58c9af22c90" providerId="LiveId" clId="{9554CC90-5D3E-435E-BB5B-1DDF4D95711D}" dt="2024-02-28T09:55:57.254" v="955" actId="1076"/>
          <ac:cxnSpMkLst>
            <pc:docMk/>
            <pc:sldMk cId="2713237645" sldId="256"/>
            <ac:cxnSpMk id="33" creationId="{65066C79-C0AB-E1E8-1857-8295E366EACA}"/>
          </ac:cxnSpMkLst>
        </pc:cxnChg>
        <pc:cxnChg chg="add del mod">
          <ac:chgData name="Francesco rossi" userId="0f12e58c9af22c90" providerId="LiveId" clId="{9554CC90-5D3E-435E-BB5B-1DDF4D95711D}" dt="2024-02-26T19:55:03.915" v="372" actId="478"/>
          <ac:cxnSpMkLst>
            <pc:docMk/>
            <pc:sldMk cId="2713237645" sldId="256"/>
            <ac:cxnSpMk id="34" creationId="{B26FFB04-E21D-3915-9064-D533C6EBC98C}"/>
          </ac:cxnSpMkLst>
        </pc:cxnChg>
        <pc:cxnChg chg="add del mod">
          <ac:chgData name="Francesco rossi" userId="0f12e58c9af22c90" providerId="LiveId" clId="{9554CC90-5D3E-435E-BB5B-1DDF4D95711D}" dt="2024-02-28T09:47:14.023" v="848" actId="478"/>
          <ac:cxnSpMkLst>
            <pc:docMk/>
            <pc:sldMk cId="2713237645" sldId="256"/>
            <ac:cxnSpMk id="37" creationId="{02E96A62-C4AA-7FB7-96A5-037D504AB2FA}"/>
          </ac:cxnSpMkLst>
        </pc:cxnChg>
        <pc:cxnChg chg="add mod">
          <ac:chgData name="Francesco rossi" userId="0f12e58c9af22c90" providerId="LiveId" clId="{9554CC90-5D3E-435E-BB5B-1DDF4D95711D}" dt="2024-02-28T09:56:52.903" v="959" actId="1076"/>
          <ac:cxnSpMkLst>
            <pc:docMk/>
            <pc:sldMk cId="2713237645" sldId="256"/>
            <ac:cxnSpMk id="41" creationId="{7EBB41CC-D9E8-749A-AF75-930139CD821C}"/>
          </ac:cxnSpMkLst>
        </pc:cxnChg>
        <pc:cxnChg chg="add mod">
          <ac:chgData name="Francesco rossi" userId="0f12e58c9af22c90" providerId="LiveId" clId="{9554CC90-5D3E-435E-BB5B-1DDF4D95711D}" dt="2024-02-28T10:29:06.532" v="1231" actId="14100"/>
          <ac:cxnSpMkLst>
            <pc:docMk/>
            <pc:sldMk cId="2713237645" sldId="256"/>
            <ac:cxnSpMk id="61" creationId="{6041837C-0E54-EE6A-D65E-834836B53EE7}"/>
          </ac:cxnSpMkLst>
        </pc:cxnChg>
        <pc:cxnChg chg="add mod">
          <ac:chgData name="Francesco rossi" userId="0f12e58c9af22c90" providerId="LiveId" clId="{9554CC90-5D3E-435E-BB5B-1DDF4D95711D}" dt="2024-02-28T09:55:57.254" v="955" actId="1076"/>
          <ac:cxnSpMkLst>
            <pc:docMk/>
            <pc:sldMk cId="2713237645" sldId="256"/>
            <ac:cxnSpMk id="79" creationId="{D7336ACD-8663-D512-2478-3753F1CE5250}"/>
          </ac:cxnSpMkLst>
        </pc:cxnChg>
        <pc:cxnChg chg="add mod">
          <ac:chgData name="Francesco rossi" userId="0f12e58c9af22c90" providerId="LiveId" clId="{9554CC90-5D3E-435E-BB5B-1DDF4D95711D}" dt="2024-02-28T09:56:06.576" v="958" actId="1076"/>
          <ac:cxnSpMkLst>
            <pc:docMk/>
            <pc:sldMk cId="2713237645" sldId="256"/>
            <ac:cxnSpMk id="85" creationId="{99367748-BEC5-3EBE-5ACB-A08D671DC09F}"/>
          </ac:cxnSpMkLst>
        </pc:cxnChg>
        <pc:cxnChg chg="add mod">
          <ac:chgData name="Francesco rossi" userId="0f12e58c9af22c90" providerId="LiveId" clId="{9554CC90-5D3E-435E-BB5B-1DDF4D95711D}" dt="2024-02-28T09:56:00.786" v="956" actId="1076"/>
          <ac:cxnSpMkLst>
            <pc:docMk/>
            <pc:sldMk cId="2713237645" sldId="256"/>
            <ac:cxnSpMk id="106" creationId="{C6786964-C5A6-7E47-2E65-04636149D7ED}"/>
          </ac:cxnSpMkLst>
        </pc:cxnChg>
        <pc:cxnChg chg="add mod">
          <ac:chgData name="Francesco rossi" userId="0f12e58c9af22c90" providerId="LiveId" clId="{9554CC90-5D3E-435E-BB5B-1DDF4D95711D}" dt="2024-02-28T10:41:23.513" v="1462" actId="1076"/>
          <ac:cxnSpMkLst>
            <pc:docMk/>
            <pc:sldMk cId="2713237645" sldId="256"/>
            <ac:cxnSpMk id="112" creationId="{7074C6FC-A4FA-9087-3FEF-A582633574A3}"/>
          </ac:cxnSpMkLst>
        </pc:cxnChg>
        <pc:cxnChg chg="add del mod">
          <ac:chgData name="Francesco rossi" userId="0f12e58c9af22c90" providerId="LiveId" clId="{9554CC90-5D3E-435E-BB5B-1DDF4D95711D}" dt="2024-02-28T09:57:50.760" v="980" actId="11529"/>
          <ac:cxnSpMkLst>
            <pc:docMk/>
            <pc:sldMk cId="2713237645" sldId="256"/>
            <ac:cxnSpMk id="124" creationId="{707E5DC0-322D-82C4-B01D-8EE77905DA7B}"/>
          </ac:cxnSpMkLst>
        </pc:cxnChg>
        <pc:cxnChg chg="add mod">
          <ac:chgData name="Francesco rossi" userId="0f12e58c9af22c90" providerId="LiveId" clId="{9554CC90-5D3E-435E-BB5B-1DDF4D95711D}" dt="2024-02-28T10:33:23.532" v="1285" actId="1076"/>
          <ac:cxnSpMkLst>
            <pc:docMk/>
            <pc:sldMk cId="2713237645" sldId="256"/>
            <ac:cxnSpMk id="129" creationId="{13CDDDB1-21D1-5E2E-2138-9EA575819116}"/>
          </ac:cxnSpMkLst>
        </pc:cxnChg>
        <pc:cxnChg chg="add mod">
          <ac:chgData name="Francesco rossi" userId="0f12e58c9af22c90" providerId="LiveId" clId="{9554CC90-5D3E-435E-BB5B-1DDF4D95711D}" dt="2024-02-28T10:41:23.513" v="1462" actId="1076"/>
          <ac:cxnSpMkLst>
            <pc:docMk/>
            <pc:sldMk cId="2713237645" sldId="256"/>
            <ac:cxnSpMk id="130" creationId="{7FC255EB-212A-E62D-83E5-B95CC8DA67AC}"/>
          </ac:cxnSpMkLst>
        </pc:cxnChg>
        <pc:cxnChg chg="add mod">
          <ac:chgData name="Francesco rossi" userId="0f12e58c9af22c90" providerId="LiveId" clId="{9554CC90-5D3E-435E-BB5B-1DDF4D95711D}" dt="2024-02-28T10:45:18.937" v="1470" actId="14100"/>
          <ac:cxnSpMkLst>
            <pc:docMk/>
            <pc:sldMk cId="2713237645" sldId="256"/>
            <ac:cxnSpMk id="141" creationId="{5F09073C-749D-754F-E78F-AAD1C8EF4E6C}"/>
          </ac:cxnSpMkLst>
        </pc:cxnChg>
        <pc:cxnChg chg="add mod">
          <ac:chgData name="Francesco rossi" userId="0f12e58c9af22c90" providerId="LiveId" clId="{9554CC90-5D3E-435E-BB5B-1DDF4D95711D}" dt="2024-02-28T10:48:23.192" v="1621" actId="1076"/>
          <ac:cxnSpMkLst>
            <pc:docMk/>
            <pc:sldMk cId="2713237645" sldId="256"/>
            <ac:cxnSpMk id="170" creationId="{2F4F36C7-6685-D186-D71F-9D1E650A9AAC}"/>
          </ac:cxnSpMkLst>
        </pc:cxnChg>
        <pc:cxnChg chg="add del mod">
          <ac:chgData name="Francesco rossi" userId="0f12e58c9af22c90" providerId="LiveId" clId="{9554CC90-5D3E-435E-BB5B-1DDF4D95711D}" dt="2024-02-28T10:41:21.024" v="1461" actId="1076"/>
          <ac:cxnSpMkLst>
            <pc:docMk/>
            <pc:sldMk cId="2713237645" sldId="256"/>
            <ac:cxnSpMk id="172" creationId="{C491909D-316D-6322-0147-688E58F1E681}"/>
          </ac:cxnSpMkLst>
        </pc:cxnChg>
        <pc:cxnChg chg="add del mod">
          <ac:chgData name="Francesco rossi" userId="0f12e58c9af22c90" providerId="LiveId" clId="{9554CC90-5D3E-435E-BB5B-1DDF4D95711D}" dt="2024-02-28T10:45:54.517" v="1475" actId="478"/>
          <ac:cxnSpMkLst>
            <pc:docMk/>
            <pc:sldMk cId="2713237645" sldId="256"/>
            <ac:cxnSpMk id="175" creationId="{A37C5092-B3BA-5C86-1AB5-790C80E0A8E4}"/>
          </ac:cxnSpMkLst>
        </pc:cxnChg>
        <pc:cxnChg chg="add mod">
          <ac:chgData name="Francesco rossi" userId="0f12e58c9af22c90" providerId="LiveId" clId="{9554CC90-5D3E-435E-BB5B-1DDF4D95711D}" dt="2024-02-26T20:12:18.955" v="696"/>
          <ac:cxnSpMkLst>
            <pc:docMk/>
            <pc:sldMk cId="2713237645" sldId="256"/>
            <ac:cxnSpMk id="185" creationId="{1172BBBC-5BE0-EF67-1E5E-69F3E39BD5B9}"/>
          </ac:cxnSpMkLst>
        </pc:cxnChg>
        <pc:cxnChg chg="add mod">
          <ac:chgData name="Francesco rossi" userId="0f12e58c9af22c90" providerId="LiveId" clId="{9554CC90-5D3E-435E-BB5B-1DDF4D95711D}" dt="2024-02-28T10:41:21.024" v="1461" actId="1076"/>
          <ac:cxnSpMkLst>
            <pc:docMk/>
            <pc:sldMk cId="2713237645" sldId="256"/>
            <ac:cxnSpMk id="188" creationId="{375F1CE0-82AB-ED0D-1375-A2A48C0B7A59}"/>
          </ac:cxnSpMkLst>
        </pc:cxnChg>
        <pc:cxnChg chg="add mod">
          <ac:chgData name="Francesco rossi" userId="0f12e58c9af22c90" providerId="LiveId" clId="{9554CC90-5D3E-435E-BB5B-1DDF4D95711D}" dt="2024-02-26T20:20:22.506" v="820" actId="1076"/>
          <ac:cxnSpMkLst>
            <pc:docMk/>
            <pc:sldMk cId="2713237645" sldId="256"/>
            <ac:cxnSpMk id="194" creationId="{057F4595-3230-EC8F-F8E1-E73E0DD8C70A}"/>
          </ac:cxnSpMkLst>
        </pc:cxnChg>
        <pc:cxnChg chg="add mod">
          <ac:chgData name="Francesco rossi" userId="0f12e58c9af22c90" providerId="LiveId" clId="{9554CC90-5D3E-435E-BB5B-1DDF4D95711D}" dt="2024-02-28T09:58:26.035" v="1003" actId="14100"/>
          <ac:cxnSpMkLst>
            <pc:docMk/>
            <pc:sldMk cId="2713237645" sldId="256"/>
            <ac:cxnSpMk id="205" creationId="{AAFEE457-3125-81D9-3367-10F43BD77074}"/>
          </ac:cxnSpMkLst>
        </pc:cxnChg>
      </pc:sldChg>
      <pc:sldChg chg="new del">
        <pc:chgData name="Francesco rossi" userId="0f12e58c9af22c90" providerId="LiveId" clId="{9554CC90-5D3E-435E-BB5B-1DDF4D95711D}" dt="2024-02-28T09:45:35.512" v="826" actId="2696"/>
        <pc:sldMkLst>
          <pc:docMk/>
          <pc:sldMk cId="1188826961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42CD0-17D2-4A08-A65B-57ABF25EA5CA}" type="datetimeFigureOut">
              <a:rPr lang="it-IT" smtClean="0"/>
              <a:t>28/02/2024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5A500-6A6B-41B0-8A9F-778A06D4383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434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C793-C0B8-4D3E-93C8-CECB7E807046}" type="datetimeFigureOut">
              <a:rPr lang="it-IT" smtClean="0"/>
              <a:t>28/02/2024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D94-06B6-4731-8B7E-1F3009ED9BD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527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C793-C0B8-4D3E-93C8-CECB7E807046}" type="datetimeFigureOut">
              <a:rPr lang="it-IT" smtClean="0"/>
              <a:t>28/02/2024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D94-06B6-4731-8B7E-1F3009ED9BD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38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C793-C0B8-4D3E-93C8-CECB7E807046}" type="datetimeFigureOut">
              <a:rPr lang="it-IT" smtClean="0"/>
              <a:t>28/02/2024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D94-06B6-4731-8B7E-1F3009ED9BD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24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C793-C0B8-4D3E-93C8-CECB7E807046}" type="datetimeFigureOut">
              <a:rPr lang="it-IT" smtClean="0"/>
              <a:t>28/02/2024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D94-06B6-4731-8B7E-1F3009ED9BD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48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C793-C0B8-4D3E-93C8-CECB7E807046}" type="datetimeFigureOut">
              <a:rPr lang="it-IT" smtClean="0"/>
              <a:t>28/02/2024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D94-06B6-4731-8B7E-1F3009ED9BD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081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C793-C0B8-4D3E-93C8-CECB7E807046}" type="datetimeFigureOut">
              <a:rPr lang="it-IT" smtClean="0"/>
              <a:t>28/02/2024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D94-06B6-4731-8B7E-1F3009ED9BD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990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C793-C0B8-4D3E-93C8-CECB7E807046}" type="datetimeFigureOut">
              <a:rPr lang="it-IT" smtClean="0"/>
              <a:t>28/02/2024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D94-06B6-4731-8B7E-1F3009ED9BD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228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C793-C0B8-4D3E-93C8-CECB7E807046}" type="datetimeFigureOut">
              <a:rPr lang="it-IT" smtClean="0"/>
              <a:t>28/02/2024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D94-06B6-4731-8B7E-1F3009ED9BD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23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C793-C0B8-4D3E-93C8-CECB7E807046}" type="datetimeFigureOut">
              <a:rPr lang="it-IT" smtClean="0"/>
              <a:t>28/02/2024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D94-06B6-4731-8B7E-1F3009ED9BD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16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C793-C0B8-4D3E-93C8-CECB7E807046}" type="datetimeFigureOut">
              <a:rPr lang="it-IT" smtClean="0"/>
              <a:t>28/02/2024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D94-06B6-4731-8B7E-1F3009ED9BD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677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C793-C0B8-4D3E-93C8-CECB7E807046}" type="datetimeFigureOut">
              <a:rPr lang="it-IT" smtClean="0"/>
              <a:t>28/02/2024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D94-06B6-4731-8B7E-1F3009ED9BD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053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30C793-C0B8-4D3E-93C8-CECB7E807046}" type="datetimeFigureOut">
              <a:rPr lang="it-IT" smtClean="0"/>
              <a:t>28/02/2024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544D94-06B6-4731-8B7E-1F3009ED9BD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59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AA35E7-D3DF-7D29-6CA1-95A10AFEFC28}"/>
              </a:ext>
            </a:extLst>
          </p:cNvPr>
          <p:cNvSpPr/>
          <p:nvPr/>
        </p:nvSpPr>
        <p:spPr>
          <a:xfrm>
            <a:off x="1879996" y="637540"/>
            <a:ext cx="932593" cy="4972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PRISMA L1/L2C/L2D</a:t>
            </a:r>
            <a:br>
              <a:rPr lang="en-US" sz="1013" dirty="0"/>
            </a:br>
            <a:r>
              <a:rPr lang="en-US" sz="1013" dirty="0"/>
              <a:t>.zip</a:t>
            </a:r>
            <a:endParaRPr lang="it-IT" sz="1013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B1168C-5496-8BAE-5E65-F9C45D3EF545}"/>
              </a:ext>
            </a:extLst>
          </p:cNvPr>
          <p:cNvCxnSpPr>
            <a:cxnSpLocks/>
            <a:stCxn id="4" idx="2"/>
            <a:endCxn id="12" idx="1"/>
          </p:cNvCxnSpPr>
          <p:nvPr/>
        </p:nvCxnSpPr>
        <p:spPr>
          <a:xfrm>
            <a:off x="2346293" y="1134745"/>
            <a:ext cx="5830" cy="275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8AAFBE-C4A6-2C88-04AF-10ADB95FCE34}"/>
              </a:ext>
            </a:extLst>
          </p:cNvPr>
          <p:cNvSpPr txBox="1"/>
          <p:nvPr/>
        </p:nvSpPr>
        <p:spPr>
          <a:xfrm>
            <a:off x="1750986" y="1410122"/>
            <a:ext cx="1190417" cy="1188721"/>
          </a:xfrm>
          <a:custGeom>
            <a:avLst/>
            <a:gdLst>
              <a:gd name="connsiteX0" fmla="*/ 0 w 1185333"/>
              <a:gd name="connsiteY0" fmla="*/ 0 h 1183466"/>
              <a:gd name="connsiteX1" fmla="*/ 1185333 w 1185333"/>
              <a:gd name="connsiteY1" fmla="*/ 0 h 1183466"/>
              <a:gd name="connsiteX2" fmla="*/ 1185333 w 1185333"/>
              <a:gd name="connsiteY2" fmla="*/ 1183466 h 1183466"/>
              <a:gd name="connsiteX3" fmla="*/ 0 w 1185333"/>
              <a:gd name="connsiteY3" fmla="*/ 1183466 h 1183466"/>
              <a:gd name="connsiteX4" fmla="*/ 0 w 1185333"/>
              <a:gd name="connsiteY4" fmla="*/ 0 h 1183466"/>
              <a:gd name="connsiteX0" fmla="*/ 0 w 1190223"/>
              <a:gd name="connsiteY0" fmla="*/ 0 h 1183466"/>
              <a:gd name="connsiteX1" fmla="*/ 1185333 w 1190223"/>
              <a:gd name="connsiteY1" fmla="*/ 0 h 1183466"/>
              <a:gd name="connsiteX2" fmla="*/ 1190223 w 1190223"/>
              <a:gd name="connsiteY2" fmla="*/ 428851 h 1183466"/>
              <a:gd name="connsiteX3" fmla="*/ 1185333 w 1190223"/>
              <a:gd name="connsiteY3" fmla="*/ 1183466 h 1183466"/>
              <a:gd name="connsiteX4" fmla="*/ 0 w 1190223"/>
              <a:gd name="connsiteY4" fmla="*/ 1183466 h 1183466"/>
              <a:gd name="connsiteX5" fmla="*/ 0 w 1190223"/>
              <a:gd name="connsiteY5" fmla="*/ 0 h 1183466"/>
              <a:gd name="connsiteX0" fmla="*/ 0 w 1190223"/>
              <a:gd name="connsiteY0" fmla="*/ 2949 h 1186415"/>
              <a:gd name="connsiteX1" fmla="*/ 600943 w 1190223"/>
              <a:gd name="connsiteY1" fmla="*/ 0 h 1186415"/>
              <a:gd name="connsiteX2" fmla="*/ 1185333 w 1190223"/>
              <a:gd name="connsiteY2" fmla="*/ 2949 h 1186415"/>
              <a:gd name="connsiteX3" fmla="*/ 1190223 w 1190223"/>
              <a:gd name="connsiteY3" fmla="*/ 431800 h 1186415"/>
              <a:gd name="connsiteX4" fmla="*/ 1185333 w 1190223"/>
              <a:gd name="connsiteY4" fmla="*/ 1186415 h 1186415"/>
              <a:gd name="connsiteX5" fmla="*/ 0 w 1190223"/>
              <a:gd name="connsiteY5" fmla="*/ 1186415 h 1186415"/>
              <a:gd name="connsiteX6" fmla="*/ 0 w 1190223"/>
              <a:gd name="connsiteY6" fmla="*/ 2949 h 1186415"/>
              <a:gd name="connsiteX0" fmla="*/ 0 w 1190223"/>
              <a:gd name="connsiteY0" fmla="*/ 2949 h 1186415"/>
              <a:gd name="connsiteX1" fmla="*/ 600943 w 1190223"/>
              <a:gd name="connsiteY1" fmla="*/ 0 h 1186415"/>
              <a:gd name="connsiteX2" fmla="*/ 1185333 w 1190223"/>
              <a:gd name="connsiteY2" fmla="*/ 2949 h 1186415"/>
              <a:gd name="connsiteX3" fmla="*/ 1190223 w 1190223"/>
              <a:gd name="connsiteY3" fmla="*/ 15240 h 1186415"/>
              <a:gd name="connsiteX4" fmla="*/ 1185333 w 1190223"/>
              <a:gd name="connsiteY4" fmla="*/ 1186415 h 1186415"/>
              <a:gd name="connsiteX5" fmla="*/ 0 w 1190223"/>
              <a:gd name="connsiteY5" fmla="*/ 1186415 h 1186415"/>
              <a:gd name="connsiteX6" fmla="*/ 0 w 1190223"/>
              <a:gd name="connsiteY6" fmla="*/ 2949 h 1186415"/>
              <a:gd name="connsiteX0" fmla="*/ 0 w 1190223"/>
              <a:gd name="connsiteY0" fmla="*/ 2949 h 1186415"/>
              <a:gd name="connsiteX1" fmla="*/ 600943 w 1190223"/>
              <a:gd name="connsiteY1" fmla="*/ 0 h 1186415"/>
              <a:gd name="connsiteX2" fmla="*/ 1185333 w 1190223"/>
              <a:gd name="connsiteY2" fmla="*/ 2949 h 1186415"/>
              <a:gd name="connsiteX3" fmla="*/ 1190223 w 1190223"/>
              <a:gd name="connsiteY3" fmla="*/ 15240 h 1186415"/>
              <a:gd name="connsiteX4" fmla="*/ 1185333 w 1190223"/>
              <a:gd name="connsiteY4" fmla="*/ 1186415 h 1186415"/>
              <a:gd name="connsiteX5" fmla="*/ 494263 w 1190223"/>
              <a:gd name="connsiteY5" fmla="*/ 1183641 h 1186415"/>
              <a:gd name="connsiteX6" fmla="*/ 0 w 1190223"/>
              <a:gd name="connsiteY6" fmla="*/ 1186415 h 1186415"/>
              <a:gd name="connsiteX7" fmla="*/ 0 w 1190223"/>
              <a:gd name="connsiteY7" fmla="*/ 2949 h 1186415"/>
              <a:gd name="connsiteX0" fmla="*/ 0 w 1190223"/>
              <a:gd name="connsiteY0" fmla="*/ 2949 h 1186415"/>
              <a:gd name="connsiteX1" fmla="*/ 600943 w 1190223"/>
              <a:gd name="connsiteY1" fmla="*/ 0 h 1186415"/>
              <a:gd name="connsiteX2" fmla="*/ 1185333 w 1190223"/>
              <a:gd name="connsiteY2" fmla="*/ 2949 h 1186415"/>
              <a:gd name="connsiteX3" fmla="*/ 1190223 w 1190223"/>
              <a:gd name="connsiteY3" fmla="*/ 15240 h 1186415"/>
              <a:gd name="connsiteX4" fmla="*/ 1185333 w 1190223"/>
              <a:gd name="connsiteY4" fmla="*/ 1186415 h 1186415"/>
              <a:gd name="connsiteX5" fmla="*/ 494263 w 1190223"/>
              <a:gd name="connsiteY5" fmla="*/ 1183641 h 1186415"/>
              <a:gd name="connsiteX6" fmla="*/ 0 w 1190223"/>
              <a:gd name="connsiteY6" fmla="*/ 1186415 h 1186415"/>
              <a:gd name="connsiteX7" fmla="*/ 0 w 1190223"/>
              <a:gd name="connsiteY7" fmla="*/ 2949 h 1186415"/>
              <a:gd name="connsiteX0" fmla="*/ 0 w 1190223"/>
              <a:gd name="connsiteY0" fmla="*/ 2949 h 1186415"/>
              <a:gd name="connsiteX1" fmla="*/ 600943 w 1190223"/>
              <a:gd name="connsiteY1" fmla="*/ 0 h 1186415"/>
              <a:gd name="connsiteX2" fmla="*/ 1185333 w 1190223"/>
              <a:gd name="connsiteY2" fmla="*/ 2949 h 1186415"/>
              <a:gd name="connsiteX3" fmla="*/ 1190223 w 1190223"/>
              <a:gd name="connsiteY3" fmla="*/ 15240 h 1186415"/>
              <a:gd name="connsiteX4" fmla="*/ 1185333 w 1190223"/>
              <a:gd name="connsiteY4" fmla="*/ 1186415 h 1186415"/>
              <a:gd name="connsiteX5" fmla="*/ 494263 w 1190223"/>
              <a:gd name="connsiteY5" fmla="*/ 1183641 h 1186415"/>
              <a:gd name="connsiteX6" fmla="*/ 0 w 1190223"/>
              <a:gd name="connsiteY6" fmla="*/ 1186415 h 1186415"/>
              <a:gd name="connsiteX7" fmla="*/ 0 w 1190223"/>
              <a:gd name="connsiteY7" fmla="*/ 2949 h 1186415"/>
              <a:gd name="connsiteX0" fmla="*/ 0 w 1190223"/>
              <a:gd name="connsiteY0" fmla="*/ 2949 h 1186415"/>
              <a:gd name="connsiteX1" fmla="*/ 600943 w 1190223"/>
              <a:gd name="connsiteY1" fmla="*/ 0 h 1186415"/>
              <a:gd name="connsiteX2" fmla="*/ 1185333 w 1190223"/>
              <a:gd name="connsiteY2" fmla="*/ 2949 h 1186415"/>
              <a:gd name="connsiteX3" fmla="*/ 1190223 w 1190223"/>
              <a:gd name="connsiteY3" fmla="*/ 15240 h 1186415"/>
              <a:gd name="connsiteX4" fmla="*/ 1185333 w 1190223"/>
              <a:gd name="connsiteY4" fmla="*/ 1186415 h 1186415"/>
              <a:gd name="connsiteX5" fmla="*/ 682223 w 1190223"/>
              <a:gd name="connsiteY5" fmla="*/ 1183641 h 1186415"/>
              <a:gd name="connsiteX6" fmla="*/ 0 w 1190223"/>
              <a:gd name="connsiteY6" fmla="*/ 1186415 h 1186415"/>
              <a:gd name="connsiteX7" fmla="*/ 0 w 1190223"/>
              <a:gd name="connsiteY7" fmla="*/ 2949 h 1186415"/>
              <a:gd name="connsiteX0" fmla="*/ 0 w 1190223"/>
              <a:gd name="connsiteY0" fmla="*/ 2949 h 1186415"/>
              <a:gd name="connsiteX1" fmla="*/ 600943 w 1190223"/>
              <a:gd name="connsiteY1" fmla="*/ 0 h 1186415"/>
              <a:gd name="connsiteX2" fmla="*/ 1185333 w 1190223"/>
              <a:gd name="connsiteY2" fmla="*/ 2949 h 1186415"/>
              <a:gd name="connsiteX3" fmla="*/ 1190223 w 1190223"/>
              <a:gd name="connsiteY3" fmla="*/ 15240 h 1186415"/>
              <a:gd name="connsiteX4" fmla="*/ 1185333 w 1190223"/>
              <a:gd name="connsiteY4" fmla="*/ 1186415 h 1186415"/>
              <a:gd name="connsiteX5" fmla="*/ 631423 w 1190223"/>
              <a:gd name="connsiteY5" fmla="*/ 1183641 h 1186415"/>
              <a:gd name="connsiteX6" fmla="*/ 0 w 1190223"/>
              <a:gd name="connsiteY6" fmla="*/ 1186415 h 1186415"/>
              <a:gd name="connsiteX7" fmla="*/ 0 w 1190223"/>
              <a:gd name="connsiteY7" fmla="*/ 2949 h 1186415"/>
              <a:gd name="connsiteX0" fmla="*/ 0 w 1190223"/>
              <a:gd name="connsiteY0" fmla="*/ 2949 h 1186415"/>
              <a:gd name="connsiteX1" fmla="*/ 600943 w 1190223"/>
              <a:gd name="connsiteY1" fmla="*/ 0 h 1186415"/>
              <a:gd name="connsiteX2" fmla="*/ 1185333 w 1190223"/>
              <a:gd name="connsiteY2" fmla="*/ 2949 h 1186415"/>
              <a:gd name="connsiteX3" fmla="*/ 1190223 w 1190223"/>
              <a:gd name="connsiteY3" fmla="*/ 15240 h 1186415"/>
              <a:gd name="connsiteX4" fmla="*/ 1185333 w 1190223"/>
              <a:gd name="connsiteY4" fmla="*/ 1186415 h 1186415"/>
              <a:gd name="connsiteX5" fmla="*/ 600943 w 1190223"/>
              <a:gd name="connsiteY5" fmla="*/ 1183641 h 1186415"/>
              <a:gd name="connsiteX6" fmla="*/ 0 w 1190223"/>
              <a:gd name="connsiteY6" fmla="*/ 1186415 h 1186415"/>
              <a:gd name="connsiteX7" fmla="*/ 0 w 1190223"/>
              <a:gd name="connsiteY7" fmla="*/ 2949 h 1186415"/>
              <a:gd name="connsiteX0" fmla="*/ 0 w 1190223"/>
              <a:gd name="connsiteY0" fmla="*/ 2949 h 1186415"/>
              <a:gd name="connsiteX1" fmla="*/ 600943 w 1190223"/>
              <a:gd name="connsiteY1" fmla="*/ 0 h 1186415"/>
              <a:gd name="connsiteX2" fmla="*/ 1185333 w 1190223"/>
              <a:gd name="connsiteY2" fmla="*/ 2949 h 1186415"/>
              <a:gd name="connsiteX3" fmla="*/ 1190223 w 1190223"/>
              <a:gd name="connsiteY3" fmla="*/ 15240 h 1186415"/>
              <a:gd name="connsiteX4" fmla="*/ 1185333 w 1190223"/>
              <a:gd name="connsiteY4" fmla="*/ 1186415 h 1186415"/>
              <a:gd name="connsiteX5" fmla="*/ 631423 w 1190223"/>
              <a:gd name="connsiteY5" fmla="*/ 1183641 h 1186415"/>
              <a:gd name="connsiteX6" fmla="*/ 0 w 1190223"/>
              <a:gd name="connsiteY6" fmla="*/ 1186415 h 1186415"/>
              <a:gd name="connsiteX7" fmla="*/ 0 w 1190223"/>
              <a:gd name="connsiteY7" fmla="*/ 2949 h 1186415"/>
              <a:gd name="connsiteX0" fmla="*/ 0 w 1190223"/>
              <a:gd name="connsiteY0" fmla="*/ 2949 h 1188721"/>
              <a:gd name="connsiteX1" fmla="*/ 600943 w 1190223"/>
              <a:gd name="connsiteY1" fmla="*/ 0 h 1188721"/>
              <a:gd name="connsiteX2" fmla="*/ 1185333 w 1190223"/>
              <a:gd name="connsiteY2" fmla="*/ 2949 h 1188721"/>
              <a:gd name="connsiteX3" fmla="*/ 1190223 w 1190223"/>
              <a:gd name="connsiteY3" fmla="*/ 15240 h 1188721"/>
              <a:gd name="connsiteX4" fmla="*/ 1185333 w 1190223"/>
              <a:gd name="connsiteY4" fmla="*/ 1186415 h 1188721"/>
              <a:gd name="connsiteX5" fmla="*/ 611103 w 1190223"/>
              <a:gd name="connsiteY5" fmla="*/ 1188721 h 1188721"/>
              <a:gd name="connsiteX6" fmla="*/ 0 w 1190223"/>
              <a:gd name="connsiteY6" fmla="*/ 1186415 h 1188721"/>
              <a:gd name="connsiteX7" fmla="*/ 0 w 1190223"/>
              <a:gd name="connsiteY7" fmla="*/ 2949 h 1188721"/>
              <a:gd name="connsiteX0" fmla="*/ 0 w 1190223"/>
              <a:gd name="connsiteY0" fmla="*/ 2949 h 1188721"/>
              <a:gd name="connsiteX1" fmla="*/ 600943 w 1190223"/>
              <a:gd name="connsiteY1" fmla="*/ 0 h 1188721"/>
              <a:gd name="connsiteX2" fmla="*/ 1185333 w 1190223"/>
              <a:gd name="connsiteY2" fmla="*/ 2949 h 1188721"/>
              <a:gd name="connsiteX3" fmla="*/ 1190223 w 1190223"/>
              <a:gd name="connsiteY3" fmla="*/ 15240 h 1188721"/>
              <a:gd name="connsiteX4" fmla="*/ 1185333 w 1190223"/>
              <a:gd name="connsiteY4" fmla="*/ 1186415 h 1188721"/>
              <a:gd name="connsiteX5" fmla="*/ 595863 w 1190223"/>
              <a:gd name="connsiteY5" fmla="*/ 1188721 h 1188721"/>
              <a:gd name="connsiteX6" fmla="*/ 0 w 1190223"/>
              <a:gd name="connsiteY6" fmla="*/ 1186415 h 1188721"/>
              <a:gd name="connsiteX7" fmla="*/ 0 w 1190223"/>
              <a:gd name="connsiteY7" fmla="*/ 2949 h 1188721"/>
              <a:gd name="connsiteX0" fmla="*/ 3294 w 1193517"/>
              <a:gd name="connsiteY0" fmla="*/ 2949 h 1188721"/>
              <a:gd name="connsiteX1" fmla="*/ 604237 w 1193517"/>
              <a:gd name="connsiteY1" fmla="*/ 0 h 1188721"/>
              <a:gd name="connsiteX2" fmla="*/ 1188627 w 1193517"/>
              <a:gd name="connsiteY2" fmla="*/ 2949 h 1188721"/>
              <a:gd name="connsiteX3" fmla="*/ 1193517 w 1193517"/>
              <a:gd name="connsiteY3" fmla="*/ 15240 h 1188721"/>
              <a:gd name="connsiteX4" fmla="*/ 1188627 w 1193517"/>
              <a:gd name="connsiteY4" fmla="*/ 1186415 h 1188721"/>
              <a:gd name="connsiteX5" fmla="*/ 599157 w 1193517"/>
              <a:gd name="connsiteY5" fmla="*/ 1188721 h 1188721"/>
              <a:gd name="connsiteX6" fmla="*/ 3294 w 1193517"/>
              <a:gd name="connsiteY6" fmla="*/ 1186415 h 1188721"/>
              <a:gd name="connsiteX7" fmla="*/ 0 w 1193517"/>
              <a:gd name="connsiteY7" fmla="*/ 505038 h 1188721"/>
              <a:gd name="connsiteX8" fmla="*/ 3294 w 1193517"/>
              <a:gd name="connsiteY8" fmla="*/ 2949 h 1188721"/>
              <a:gd name="connsiteX0" fmla="*/ 194 w 1190417"/>
              <a:gd name="connsiteY0" fmla="*/ 2949 h 1188721"/>
              <a:gd name="connsiteX1" fmla="*/ 601137 w 1190417"/>
              <a:gd name="connsiteY1" fmla="*/ 0 h 1188721"/>
              <a:gd name="connsiteX2" fmla="*/ 1185527 w 1190417"/>
              <a:gd name="connsiteY2" fmla="*/ 2949 h 1188721"/>
              <a:gd name="connsiteX3" fmla="*/ 1190417 w 1190417"/>
              <a:gd name="connsiteY3" fmla="*/ 15240 h 1188721"/>
              <a:gd name="connsiteX4" fmla="*/ 1185527 w 1190417"/>
              <a:gd name="connsiteY4" fmla="*/ 1186415 h 1188721"/>
              <a:gd name="connsiteX5" fmla="*/ 596057 w 1190417"/>
              <a:gd name="connsiteY5" fmla="*/ 1188721 h 1188721"/>
              <a:gd name="connsiteX6" fmla="*/ 194 w 1190417"/>
              <a:gd name="connsiteY6" fmla="*/ 1186415 h 1188721"/>
              <a:gd name="connsiteX7" fmla="*/ 1980 w 1190417"/>
              <a:gd name="connsiteY7" fmla="*/ 606638 h 1188721"/>
              <a:gd name="connsiteX8" fmla="*/ 194 w 1190417"/>
              <a:gd name="connsiteY8" fmla="*/ 2949 h 118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0417" h="1188721">
                <a:moveTo>
                  <a:pt x="194" y="2949"/>
                </a:moveTo>
                <a:lnTo>
                  <a:pt x="601137" y="0"/>
                </a:lnTo>
                <a:lnTo>
                  <a:pt x="1185527" y="2949"/>
                </a:lnTo>
                <a:lnTo>
                  <a:pt x="1190417" y="15240"/>
                </a:lnTo>
                <a:lnTo>
                  <a:pt x="1185527" y="1186415"/>
                </a:lnTo>
                <a:cubicBezTo>
                  <a:pt x="955170" y="1185490"/>
                  <a:pt x="790854" y="1179486"/>
                  <a:pt x="596057" y="1188721"/>
                </a:cubicBezTo>
                <a:lnTo>
                  <a:pt x="194" y="1186415"/>
                </a:lnTo>
                <a:cubicBezTo>
                  <a:pt x="-904" y="954209"/>
                  <a:pt x="3078" y="838844"/>
                  <a:pt x="1980" y="606638"/>
                </a:cubicBezTo>
                <a:cubicBezTo>
                  <a:pt x="1385" y="405408"/>
                  <a:pt x="789" y="204179"/>
                  <a:pt x="194" y="2949"/>
                </a:cubicBez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marL="160734" indent="-160734">
              <a:buFont typeface="Wingdings" panose="05000000000000000000" pitchFamily="2" charset="2"/>
              <a:buChar char="Ø"/>
            </a:pPr>
            <a:r>
              <a:rPr lang="en-US" sz="1013" dirty="0" err="1"/>
              <a:t>Pancomatic</a:t>
            </a:r>
            <a:r>
              <a:rPr lang="en-US" sz="1013" dirty="0"/>
              <a:t>/</a:t>
            </a:r>
            <a:r>
              <a:rPr lang="en-US" sz="1013" dirty="0" err="1"/>
              <a:t>VNIRcube</a:t>
            </a:r>
            <a:r>
              <a:rPr lang="en-US" sz="1013" dirty="0"/>
              <a:t>/</a:t>
            </a:r>
            <a:r>
              <a:rPr lang="en-US" sz="1013" dirty="0" err="1"/>
              <a:t>SWIRcube</a:t>
            </a:r>
            <a:r>
              <a:rPr lang="en-US" sz="1013" dirty="0"/>
              <a:t> -&gt;Tiff</a:t>
            </a:r>
          </a:p>
          <a:p>
            <a:pPr marL="160734" indent="-160734">
              <a:buFont typeface="Wingdings" panose="05000000000000000000" pitchFamily="2" charset="2"/>
              <a:buChar char="Ø"/>
            </a:pPr>
            <a:r>
              <a:rPr lang="en-US" sz="1013" dirty="0"/>
              <a:t>Band information</a:t>
            </a:r>
          </a:p>
          <a:p>
            <a:pPr marL="160734" indent="-160734">
              <a:buFont typeface="Wingdings" panose="05000000000000000000" pitchFamily="2" charset="2"/>
              <a:buChar char="Ø"/>
            </a:pPr>
            <a:r>
              <a:rPr lang="en-US" sz="1013" dirty="0"/>
              <a:t>Other metadata</a:t>
            </a:r>
            <a:endParaRPr lang="it-IT" sz="1013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E24871-DB09-4C67-AD0C-7AD23D44B6FE}"/>
              </a:ext>
            </a:extLst>
          </p:cNvPr>
          <p:cNvCxnSpPr>
            <a:cxnSpLocks/>
            <a:stCxn id="12" idx="5"/>
            <a:endCxn id="127" idx="0"/>
          </p:cNvCxnSpPr>
          <p:nvPr/>
        </p:nvCxnSpPr>
        <p:spPr>
          <a:xfrm>
            <a:off x="2347043" y="2598843"/>
            <a:ext cx="2100" cy="295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D334F4A-102C-E374-0CE3-07E74B1EF0EB}"/>
              </a:ext>
            </a:extLst>
          </p:cNvPr>
          <p:cNvSpPr/>
          <p:nvPr/>
        </p:nvSpPr>
        <p:spPr>
          <a:xfrm>
            <a:off x="4066764" y="2252328"/>
            <a:ext cx="1380603" cy="6422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 </a:t>
            </a:r>
            <a:r>
              <a:rPr lang="en-US" sz="800" dirty="0"/>
              <a:t>Copernicus Data Space Ecosystem catalogue</a:t>
            </a:r>
            <a:r>
              <a:rPr lang="en-US" sz="788" dirty="0"/>
              <a:t>:</a:t>
            </a:r>
            <a:br>
              <a:rPr lang="en-US" sz="1013" dirty="0"/>
            </a:br>
            <a:r>
              <a:rPr lang="en-US" sz="1013" dirty="0"/>
              <a:t>OData </a:t>
            </a:r>
            <a:endParaRPr lang="it-IT" sz="1013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2A5EAD-D64C-70B9-085F-BA743255F46C}"/>
              </a:ext>
            </a:extLst>
          </p:cNvPr>
          <p:cNvSpPr txBox="1"/>
          <p:nvPr/>
        </p:nvSpPr>
        <p:spPr>
          <a:xfrm>
            <a:off x="4103412" y="1605245"/>
            <a:ext cx="1307306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Footprint</a:t>
            </a:r>
          </a:p>
          <a:p>
            <a:r>
              <a:rPr lang="en-US" sz="1013" dirty="0"/>
              <a:t>Date of acquisition</a:t>
            </a:r>
            <a:endParaRPr lang="it-IT" sz="1013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5066C79-C0AB-E1E8-1857-8295E366EACA}"/>
              </a:ext>
            </a:extLst>
          </p:cNvPr>
          <p:cNvCxnSpPr>
            <a:cxnSpLocks/>
            <a:stCxn id="2" idx="3"/>
            <a:endCxn id="31" idx="0"/>
          </p:cNvCxnSpPr>
          <p:nvPr/>
        </p:nvCxnSpPr>
        <p:spPr>
          <a:xfrm>
            <a:off x="4253290" y="1427460"/>
            <a:ext cx="503775" cy="177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BB41CC-D9E8-749A-AF75-930139CD821C}"/>
              </a:ext>
            </a:extLst>
          </p:cNvPr>
          <p:cNvCxnSpPr>
            <a:cxnSpLocks/>
            <a:stCxn id="44" idx="0"/>
            <a:endCxn id="49" idx="2"/>
          </p:cNvCxnSpPr>
          <p:nvPr/>
        </p:nvCxnSpPr>
        <p:spPr>
          <a:xfrm flipV="1">
            <a:off x="4103413" y="3423640"/>
            <a:ext cx="1" cy="158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32D5C15-BD5F-1181-161B-BCCFE468E4E9}"/>
              </a:ext>
            </a:extLst>
          </p:cNvPr>
          <p:cNvSpPr/>
          <p:nvPr/>
        </p:nvSpPr>
        <p:spPr>
          <a:xfrm>
            <a:off x="3590740" y="3582169"/>
            <a:ext cx="1025345" cy="341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013" dirty="0"/>
              <a:t>Sentinel 2 .zip format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4CA8047-C332-B76C-6209-4E83D926997D}"/>
              </a:ext>
            </a:extLst>
          </p:cNvPr>
          <p:cNvSpPr/>
          <p:nvPr/>
        </p:nvSpPr>
        <p:spPr>
          <a:xfrm>
            <a:off x="3686219" y="3015709"/>
            <a:ext cx="834390" cy="4079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Sentinel </a:t>
            </a:r>
            <a:br>
              <a:rPr lang="en-US" sz="1013" dirty="0"/>
            </a:br>
            <a:r>
              <a:rPr lang="en-US" sz="1013" dirty="0"/>
              <a:t>L2A</a:t>
            </a:r>
            <a:endParaRPr lang="it-IT" sz="1013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7336ACD-8663-D512-2478-3753F1CE5250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>
            <a:off x="4757065" y="2009330"/>
            <a:ext cx="1" cy="242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9367748-BEC5-3EBE-5ACB-A08D671DC09F}"/>
              </a:ext>
            </a:extLst>
          </p:cNvPr>
          <p:cNvCxnSpPr>
            <a:cxnSpLocks/>
            <a:stCxn id="86" idx="1"/>
            <a:endCxn id="20" idx="6"/>
          </p:cNvCxnSpPr>
          <p:nvPr/>
        </p:nvCxnSpPr>
        <p:spPr>
          <a:xfrm flipH="1">
            <a:off x="5447367" y="2571784"/>
            <a:ext cx="232187" cy="1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FDBA62A5-5033-4339-558D-35E2A7D88738}"/>
              </a:ext>
            </a:extLst>
          </p:cNvPr>
          <p:cNvSpPr/>
          <p:nvPr/>
        </p:nvSpPr>
        <p:spPr>
          <a:xfrm>
            <a:off x="5679554" y="2379702"/>
            <a:ext cx="1167356" cy="3841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800" dirty="0"/>
              <a:t>Copernicus Dataspace </a:t>
            </a:r>
            <a:r>
              <a:rPr lang="en-US" sz="800" dirty="0" err="1"/>
              <a:t>Ecosistem</a:t>
            </a:r>
            <a:br>
              <a:rPr lang="en-US" sz="800" dirty="0"/>
            </a:br>
            <a:r>
              <a:rPr lang="en-US" sz="1013" dirty="0"/>
              <a:t>Credentials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074C6FC-A4FA-9087-3FEF-A582633574A3}"/>
              </a:ext>
            </a:extLst>
          </p:cNvPr>
          <p:cNvCxnSpPr>
            <a:cxnSpLocks/>
            <a:stCxn id="49" idx="1"/>
            <a:endCxn id="115" idx="3"/>
          </p:cNvCxnSpPr>
          <p:nvPr/>
        </p:nvCxnSpPr>
        <p:spPr>
          <a:xfrm flipH="1" flipV="1">
            <a:off x="3590150" y="3215697"/>
            <a:ext cx="96069" cy="3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9F1E5BC-BAC5-2345-D63B-0F40683B1A50}"/>
              </a:ext>
            </a:extLst>
          </p:cNvPr>
          <p:cNvSpPr txBox="1"/>
          <p:nvPr/>
        </p:nvSpPr>
        <p:spPr>
          <a:xfrm>
            <a:off x="2980743" y="2984864"/>
            <a:ext cx="609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Mosaic</a:t>
            </a:r>
            <a:br>
              <a:rPr lang="en-US" sz="800" dirty="0"/>
            </a:br>
            <a:r>
              <a:rPr lang="en-US" sz="800" dirty="0"/>
              <a:t>of</a:t>
            </a:r>
            <a:br>
              <a:rPr lang="en-US" sz="800" dirty="0"/>
            </a:br>
            <a:r>
              <a:rPr lang="en-US" sz="800" dirty="0"/>
              <a:t>sentinels</a:t>
            </a:r>
            <a:endParaRPr lang="it-IT" sz="800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CF49ECF-A49E-20BC-CEF5-AD0CF76F2C89}"/>
              </a:ext>
            </a:extLst>
          </p:cNvPr>
          <p:cNvSpPr/>
          <p:nvPr/>
        </p:nvSpPr>
        <p:spPr>
          <a:xfrm>
            <a:off x="1796275" y="2894574"/>
            <a:ext cx="1105735" cy="6422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 AROSICS</a:t>
            </a:r>
          </a:p>
          <a:p>
            <a:pPr algn="ctr"/>
            <a:r>
              <a:rPr lang="en-US" sz="800" dirty="0" err="1"/>
              <a:t>CoReg_Local</a:t>
            </a:r>
            <a:endParaRPr lang="it-IT" sz="800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FC255EB-212A-E62D-83E5-B95CC8DA67AC}"/>
              </a:ext>
            </a:extLst>
          </p:cNvPr>
          <p:cNvCxnSpPr>
            <a:cxnSpLocks/>
            <a:stCxn id="115" idx="1"/>
            <a:endCxn id="127" idx="6"/>
          </p:cNvCxnSpPr>
          <p:nvPr/>
        </p:nvCxnSpPr>
        <p:spPr>
          <a:xfrm flipH="1">
            <a:off x="2902010" y="3215697"/>
            <a:ext cx="787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491909D-316D-6322-0147-688E58F1E681}"/>
              </a:ext>
            </a:extLst>
          </p:cNvPr>
          <p:cNvCxnSpPr>
            <a:cxnSpLocks/>
            <a:stCxn id="173" idx="3"/>
            <a:endCxn id="127" idx="2"/>
          </p:cNvCxnSpPr>
          <p:nvPr/>
        </p:nvCxnSpPr>
        <p:spPr>
          <a:xfrm flipV="1">
            <a:off x="1338411" y="3215697"/>
            <a:ext cx="457864" cy="3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C52E39B-9983-723B-D1FB-7CAA3529EFC8}"/>
              </a:ext>
            </a:extLst>
          </p:cNvPr>
          <p:cNvSpPr/>
          <p:nvPr/>
        </p:nvSpPr>
        <p:spPr>
          <a:xfrm>
            <a:off x="41006" y="3027356"/>
            <a:ext cx="1297405" cy="3841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013" dirty="0"/>
              <a:t>Grid Points spacing</a:t>
            </a:r>
            <a:br>
              <a:rPr lang="en-US" sz="800" dirty="0"/>
            </a:br>
            <a:r>
              <a:rPr lang="en-US" sz="1013" dirty="0"/>
              <a:t>Reliability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180CAEF-9DD7-A1C5-EC63-29ACD37292BC}"/>
              </a:ext>
            </a:extLst>
          </p:cNvPr>
          <p:cNvSpPr txBox="1"/>
          <p:nvPr/>
        </p:nvSpPr>
        <p:spPr>
          <a:xfrm>
            <a:off x="1751179" y="3732643"/>
            <a:ext cx="1190223" cy="715837"/>
          </a:xfrm>
          <a:custGeom>
            <a:avLst/>
            <a:gdLst>
              <a:gd name="connsiteX0" fmla="*/ 0 w 1185333"/>
              <a:gd name="connsiteY0" fmla="*/ 0 h 1183466"/>
              <a:gd name="connsiteX1" fmla="*/ 1185333 w 1185333"/>
              <a:gd name="connsiteY1" fmla="*/ 0 h 1183466"/>
              <a:gd name="connsiteX2" fmla="*/ 1185333 w 1185333"/>
              <a:gd name="connsiteY2" fmla="*/ 1183466 h 1183466"/>
              <a:gd name="connsiteX3" fmla="*/ 0 w 1185333"/>
              <a:gd name="connsiteY3" fmla="*/ 1183466 h 1183466"/>
              <a:gd name="connsiteX4" fmla="*/ 0 w 1185333"/>
              <a:gd name="connsiteY4" fmla="*/ 0 h 1183466"/>
              <a:gd name="connsiteX0" fmla="*/ 0 w 1190223"/>
              <a:gd name="connsiteY0" fmla="*/ 0 h 1183466"/>
              <a:gd name="connsiteX1" fmla="*/ 1185333 w 1190223"/>
              <a:gd name="connsiteY1" fmla="*/ 0 h 1183466"/>
              <a:gd name="connsiteX2" fmla="*/ 1190223 w 1190223"/>
              <a:gd name="connsiteY2" fmla="*/ 428851 h 1183466"/>
              <a:gd name="connsiteX3" fmla="*/ 1185333 w 1190223"/>
              <a:gd name="connsiteY3" fmla="*/ 1183466 h 1183466"/>
              <a:gd name="connsiteX4" fmla="*/ 0 w 1190223"/>
              <a:gd name="connsiteY4" fmla="*/ 1183466 h 1183466"/>
              <a:gd name="connsiteX5" fmla="*/ 0 w 1190223"/>
              <a:gd name="connsiteY5" fmla="*/ 0 h 1183466"/>
              <a:gd name="connsiteX0" fmla="*/ 0 w 1190223"/>
              <a:gd name="connsiteY0" fmla="*/ 2949 h 1186415"/>
              <a:gd name="connsiteX1" fmla="*/ 600943 w 1190223"/>
              <a:gd name="connsiteY1" fmla="*/ 0 h 1186415"/>
              <a:gd name="connsiteX2" fmla="*/ 1185333 w 1190223"/>
              <a:gd name="connsiteY2" fmla="*/ 2949 h 1186415"/>
              <a:gd name="connsiteX3" fmla="*/ 1190223 w 1190223"/>
              <a:gd name="connsiteY3" fmla="*/ 431800 h 1186415"/>
              <a:gd name="connsiteX4" fmla="*/ 1185333 w 1190223"/>
              <a:gd name="connsiteY4" fmla="*/ 1186415 h 1186415"/>
              <a:gd name="connsiteX5" fmla="*/ 0 w 1190223"/>
              <a:gd name="connsiteY5" fmla="*/ 1186415 h 1186415"/>
              <a:gd name="connsiteX6" fmla="*/ 0 w 1190223"/>
              <a:gd name="connsiteY6" fmla="*/ 2949 h 1186415"/>
              <a:gd name="connsiteX0" fmla="*/ 0 w 1190223"/>
              <a:gd name="connsiteY0" fmla="*/ 2949 h 1186415"/>
              <a:gd name="connsiteX1" fmla="*/ 600943 w 1190223"/>
              <a:gd name="connsiteY1" fmla="*/ 0 h 1186415"/>
              <a:gd name="connsiteX2" fmla="*/ 1185333 w 1190223"/>
              <a:gd name="connsiteY2" fmla="*/ 2949 h 1186415"/>
              <a:gd name="connsiteX3" fmla="*/ 1190223 w 1190223"/>
              <a:gd name="connsiteY3" fmla="*/ 15240 h 1186415"/>
              <a:gd name="connsiteX4" fmla="*/ 1185333 w 1190223"/>
              <a:gd name="connsiteY4" fmla="*/ 1186415 h 1186415"/>
              <a:gd name="connsiteX5" fmla="*/ 0 w 1190223"/>
              <a:gd name="connsiteY5" fmla="*/ 1186415 h 1186415"/>
              <a:gd name="connsiteX6" fmla="*/ 0 w 1190223"/>
              <a:gd name="connsiteY6" fmla="*/ 2949 h 1186415"/>
              <a:gd name="connsiteX0" fmla="*/ 0 w 1190223"/>
              <a:gd name="connsiteY0" fmla="*/ 2949 h 1186415"/>
              <a:gd name="connsiteX1" fmla="*/ 600943 w 1190223"/>
              <a:gd name="connsiteY1" fmla="*/ 0 h 1186415"/>
              <a:gd name="connsiteX2" fmla="*/ 1185333 w 1190223"/>
              <a:gd name="connsiteY2" fmla="*/ 2949 h 1186415"/>
              <a:gd name="connsiteX3" fmla="*/ 1190223 w 1190223"/>
              <a:gd name="connsiteY3" fmla="*/ 15240 h 1186415"/>
              <a:gd name="connsiteX4" fmla="*/ 1185333 w 1190223"/>
              <a:gd name="connsiteY4" fmla="*/ 1186415 h 1186415"/>
              <a:gd name="connsiteX5" fmla="*/ 494263 w 1190223"/>
              <a:gd name="connsiteY5" fmla="*/ 1183641 h 1186415"/>
              <a:gd name="connsiteX6" fmla="*/ 0 w 1190223"/>
              <a:gd name="connsiteY6" fmla="*/ 1186415 h 1186415"/>
              <a:gd name="connsiteX7" fmla="*/ 0 w 1190223"/>
              <a:gd name="connsiteY7" fmla="*/ 2949 h 1186415"/>
              <a:gd name="connsiteX0" fmla="*/ 0 w 1190223"/>
              <a:gd name="connsiteY0" fmla="*/ 2949 h 1186415"/>
              <a:gd name="connsiteX1" fmla="*/ 600943 w 1190223"/>
              <a:gd name="connsiteY1" fmla="*/ 0 h 1186415"/>
              <a:gd name="connsiteX2" fmla="*/ 1185333 w 1190223"/>
              <a:gd name="connsiteY2" fmla="*/ 2949 h 1186415"/>
              <a:gd name="connsiteX3" fmla="*/ 1190223 w 1190223"/>
              <a:gd name="connsiteY3" fmla="*/ 15240 h 1186415"/>
              <a:gd name="connsiteX4" fmla="*/ 1185333 w 1190223"/>
              <a:gd name="connsiteY4" fmla="*/ 1186415 h 1186415"/>
              <a:gd name="connsiteX5" fmla="*/ 494263 w 1190223"/>
              <a:gd name="connsiteY5" fmla="*/ 1183641 h 1186415"/>
              <a:gd name="connsiteX6" fmla="*/ 0 w 1190223"/>
              <a:gd name="connsiteY6" fmla="*/ 1186415 h 1186415"/>
              <a:gd name="connsiteX7" fmla="*/ 0 w 1190223"/>
              <a:gd name="connsiteY7" fmla="*/ 2949 h 1186415"/>
              <a:gd name="connsiteX0" fmla="*/ 0 w 1190223"/>
              <a:gd name="connsiteY0" fmla="*/ 2949 h 1186415"/>
              <a:gd name="connsiteX1" fmla="*/ 600943 w 1190223"/>
              <a:gd name="connsiteY1" fmla="*/ 0 h 1186415"/>
              <a:gd name="connsiteX2" fmla="*/ 1185333 w 1190223"/>
              <a:gd name="connsiteY2" fmla="*/ 2949 h 1186415"/>
              <a:gd name="connsiteX3" fmla="*/ 1190223 w 1190223"/>
              <a:gd name="connsiteY3" fmla="*/ 15240 h 1186415"/>
              <a:gd name="connsiteX4" fmla="*/ 1185333 w 1190223"/>
              <a:gd name="connsiteY4" fmla="*/ 1186415 h 1186415"/>
              <a:gd name="connsiteX5" fmla="*/ 494263 w 1190223"/>
              <a:gd name="connsiteY5" fmla="*/ 1183641 h 1186415"/>
              <a:gd name="connsiteX6" fmla="*/ 0 w 1190223"/>
              <a:gd name="connsiteY6" fmla="*/ 1186415 h 1186415"/>
              <a:gd name="connsiteX7" fmla="*/ 0 w 1190223"/>
              <a:gd name="connsiteY7" fmla="*/ 2949 h 1186415"/>
              <a:gd name="connsiteX0" fmla="*/ 0 w 1190223"/>
              <a:gd name="connsiteY0" fmla="*/ 2949 h 1186415"/>
              <a:gd name="connsiteX1" fmla="*/ 600943 w 1190223"/>
              <a:gd name="connsiteY1" fmla="*/ 0 h 1186415"/>
              <a:gd name="connsiteX2" fmla="*/ 1185333 w 1190223"/>
              <a:gd name="connsiteY2" fmla="*/ 2949 h 1186415"/>
              <a:gd name="connsiteX3" fmla="*/ 1190223 w 1190223"/>
              <a:gd name="connsiteY3" fmla="*/ 15240 h 1186415"/>
              <a:gd name="connsiteX4" fmla="*/ 1185333 w 1190223"/>
              <a:gd name="connsiteY4" fmla="*/ 1186415 h 1186415"/>
              <a:gd name="connsiteX5" fmla="*/ 682223 w 1190223"/>
              <a:gd name="connsiteY5" fmla="*/ 1183641 h 1186415"/>
              <a:gd name="connsiteX6" fmla="*/ 0 w 1190223"/>
              <a:gd name="connsiteY6" fmla="*/ 1186415 h 1186415"/>
              <a:gd name="connsiteX7" fmla="*/ 0 w 1190223"/>
              <a:gd name="connsiteY7" fmla="*/ 2949 h 1186415"/>
              <a:gd name="connsiteX0" fmla="*/ 0 w 1190223"/>
              <a:gd name="connsiteY0" fmla="*/ 2949 h 1186415"/>
              <a:gd name="connsiteX1" fmla="*/ 600943 w 1190223"/>
              <a:gd name="connsiteY1" fmla="*/ 0 h 1186415"/>
              <a:gd name="connsiteX2" fmla="*/ 1185333 w 1190223"/>
              <a:gd name="connsiteY2" fmla="*/ 2949 h 1186415"/>
              <a:gd name="connsiteX3" fmla="*/ 1190223 w 1190223"/>
              <a:gd name="connsiteY3" fmla="*/ 15240 h 1186415"/>
              <a:gd name="connsiteX4" fmla="*/ 1185333 w 1190223"/>
              <a:gd name="connsiteY4" fmla="*/ 1186415 h 1186415"/>
              <a:gd name="connsiteX5" fmla="*/ 631423 w 1190223"/>
              <a:gd name="connsiteY5" fmla="*/ 1183641 h 1186415"/>
              <a:gd name="connsiteX6" fmla="*/ 0 w 1190223"/>
              <a:gd name="connsiteY6" fmla="*/ 1186415 h 1186415"/>
              <a:gd name="connsiteX7" fmla="*/ 0 w 1190223"/>
              <a:gd name="connsiteY7" fmla="*/ 2949 h 1186415"/>
              <a:gd name="connsiteX0" fmla="*/ 0 w 1190223"/>
              <a:gd name="connsiteY0" fmla="*/ 2949 h 1186415"/>
              <a:gd name="connsiteX1" fmla="*/ 600943 w 1190223"/>
              <a:gd name="connsiteY1" fmla="*/ 0 h 1186415"/>
              <a:gd name="connsiteX2" fmla="*/ 1185333 w 1190223"/>
              <a:gd name="connsiteY2" fmla="*/ 2949 h 1186415"/>
              <a:gd name="connsiteX3" fmla="*/ 1190223 w 1190223"/>
              <a:gd name="connsiteY3" fmla="*/ 15240 h 1186415"/>
              <a:gd name="connsiteX4" fmla="*/ 1185333 w 1190223"/>
              <a:gd name="connsiteY4" fmla="*/ 1186415 h 1186415"/>
              <a:gd name="connsiteX5" fmla="*/ 600943 w 1190223"/>
              <a:gd name="connsiteY5" fmla="*/ 1183641 h 1186415"/>
              <a:gd name="connsiteX6" fmla="*/ 0 w 1190223"/>
              <a:gd name="connsiteY6" fmla="*/ 1186415 h 1186415"/>
              <a:gd name="connsiteX7" fmla="*/ 0 w 1190223"/>
              <a:gd name="connsiteY7" fmla="*/ 2949 h 1186415"/>
              <a:gd name="connsiteX0" fmla="*/ 0 w 1190223"/>
              <a:gd name="connsiteY0" fmla="*/ 2949 h 1186415"/>
              <a:gd name="connsiteX1" fmla="*/ 600943 w 1190223"/>
              <a:gd name="connsiteY1" fmla="*/ 0 h 1186415"/>
              <a:gd name="connsiteX2" fmla="*/ 1185333 w 1190223"/>
              <a:gd name="connsiteY2" fmla="*/ 2949 h 1186415"/>
              <a:gd name="connsiteX3" fmla="*/ 1190223 w 1190223"/>
              <a:gd name="connsiteY3" fmla="*/ 15240 h 1186415"/>
              <a:gd name="connsiteX4" fmla="*/ 1185333 w 1190223"/>
              <a:gd name="connsiteY4" fmla="*/ 1186415 h 1186415"/>
              <a:gd name="connsiteX5" fmla="*/ 631423 w 1190223"/>
              <a:gd name="connsiteY5" fmla="*/ 1183641 h 1186415"/>
              <a:gd name="connsiteX6" fmla="*/ 0 w 1190223"/>
              <a:gd name="connsiteY6" fmla="*/ 1186415 h 1186415"/>
              <a:gd name="connsiteX7" fmla="*/ 0 w 1190223"/>
              <a:gd name="connsiteY7" fmla="*/ 2949 h 1186415"/>
              <a:gd name="connsiteX0" fmla="*/ 0 w 1190223"/>
              <a:gd name="connsiteY0" fmla="*/ 2949 h 1188721"/>
              <a:gd name="connsiteX1" fmla="*/ 600943 w 1190223"/>
              <a:gd name="connsiteY1" fmla="*/ 0 h 1188721"/>
              <a:gd name="connsiteX2" fmla="*/ 1185333 w 1190223"/>
              <a:gd name="connsiteY2" fmla="*/ 2949 h 1188721"/>
              <a:gd name="connsiteX3" fmla="*/ 1190223 w 1190223"/>
              <a:gd name="connsiteY3" fmla="*/ 15240 h 1188721"/>
              <a:gd name="connsiteX4" fmla="*/ 1185333 w 1190223"/>
              <a:gd name="connsiteY4" fmla="*/ 1186415 h 1188721"/>
              <a:gd name="connsiteX5" fmla="*/ 611103 w 1190223"/>
              <a:gd name="connsiteY5" fmla="*/ 1188721 h 1188721"/>
              <a:gd name="connsiteX6" fmla="*/ 0 w 1190223"/>
              <a:gd name="connsiteY6" fmla="*/ 1186415 h 1188721"/>
              <a:gd name="connsiteX7" fmla="*/ 0 w 1190223"/>
              <a:gd name="connsiteY7" fmla="*/ 2949 h 1188721"/>
              <a:gd name="connsiteX0" fmla="*/ 0 w 1190223"/>
              <a:gd name="connsiteY0" fmla="*/ 2949 h 1188721"/>
              <a:gd name="connsiteX1" fmla="*/ 600943 w 1190223"/>
              <a:gd name="connsiteY1" fmla="*/ 0 h 1188721"/>
              <a:gd name="connsiteX2" fmla="*/ 1185333 w 1190223"/>
              <a:gd name="connsiteY2" fmla="*/ 2949 h 1188721"/>
              <a:gd name="connsiteX3" fmla="*/ 1190223 w 1190223"/>
              <a:gd name="connsiteY3" fmla="*/ 15240 h 1188721"/>
              <a:gd name="connsiteX4" fmla="*/ 1185333 w 1190223"/>
              <a:gd name="connsiteY4" fmla="*/ 1186415 h 1188721"/>
              <a:gd name="connsiteX5" fmla="*/ 595863 w 1190223"/>
              <a:gd name="connsiteY5" fmla="*/ 1188721 h 1188721"/>
              <a:gd name="connsiteX6" fmla="*/ 0 w 1190223"/>
              <a:gd name="connsiteY6" fmla="*/ 1186415 h 1188721"/>
              <a:gd name="connsiteX7" fmla="*/ 0 w 1190223"/>
              <a:gd name="connsiteY7" fmla="*/ 2949 h 1188721"/>
              <a:gd name="connsiteX0" fmla="*/ 0 w 1190223"/>
              <a:gd name="connsiteY0" fmla="*/ 2949 h 1188721"/>
              <a:gd name="connsiteX1" fmla="*/ 600943 w 1190223"/>
              <a:gd name="connsiteY1" fmla="*/ 0 h 1188721"/>
              <a:gd name="connsiteX2" fmla="*/ 1185333 w 1190223"/>
              <a:gd name="connsiteY2" fmla="*/ 2949 h 1188721"/>
              <a:gd name="connsiteX3" fmla="*/ 1190223 w 1190223"/>
              <a:gd name="connsiteY3" fmla="*/ 15240 h 1188721"/>
              <a:gd name="connsiteX4" fmla="*/ 1190141 w 1190223"/>
              <a:gd name="connsiteY4" fmla="*/ 533381 h 1188721"/>
              <a:gd name="connsiteX5" fmla="*/ 1185333 w 1190223"/>
              <a:gd name="connsiteY5" fmla="*/ 1186415 h 1188721"/>
              <a:gd name="connsiteX6" fmla="*/ 595863 w 1190223"/>
              <a:gd name="connsiteY6" fmla="*/ 1188721 h 1188721"/>
              <a:gd name="connsiteX7" fmla="*/ 0 w 1190223"/>
              <a:gd name="connsiteY7" fmla="*/ 1186415 h 1188721"/>
              <a:gd name="connsiteX8" fmla="*/ 0 w 1190223"/>
              <a:gd name="connsiteY8" fmla="*/ 2949 h 118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0223" h="1188721">
                <a:moveTo>
                  <a:pt x="0" y="2949"/>
                </a:moveTo>
                <a:lnTo>
                  <a:pt x="600943" y="0"/>
                </a:lnTo>
                <a:lnTo>
                  <a:pt x="1185333" y="2949"/>
                </a:lnTo>
                <a:lnTo>
                  <a:pt x="1190223" y="15240"/>
                </a:lnTo>
                <a:cubicBezTo>
                  <a:pt x="1190196" y="187954"/>
                  <a:pt x="1190168" y="360667"/>
                  <a:pt x="1190141" y="533381"/>
                </a:cubicBezTo>
                <a:cubicBezTo>
                  <a:pt x="1188538" y="751059"/>
                  <a:pt x="1186936" y="968737"/>
                  <a:pt x="1185333" y="1186415"/>
                </a:cubicBezTo>
                <a:cubicBezTo>
                  <a:pt x="954976" y="1185490"/>
                  <a:pt x="790660" y="1179486"/>
                  <a:pt x="595863" y="1188721"/>
                </a:cubicBezTo>
                <a:lnTo>
                  <a:pt x="0" y="1186415"/>
                </a:lnTo>
                <a:lnTo>
                  <a:pt x="0" y="2949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 err="1"/>
              <a:t>Coregistered</a:t>
            </a:r>
            <a:br>
              <a:rPr lang="en-US" sz="1013" dirty="0"/>
            </a:br>
            <a:r>
              <a:rPr lang="en-US" sz="1013" dirty="0" err="1"/>
              <a:t>Pancomatic</a:t>
            </a:r>
            <a:r>
              <a:rPr lang="en-US" sz="1013" dirty="0"/>
              <a:t>/</a:t>
            </a:r>
            <a:r>
              <a:rPr lang="en-US" sz="1013" dirty="0" err="1"/>
              <a:t>VNIRcube</a:t>
            </a:r>
            <a:r>
              <a:rPr lang="en-US" sz="1013" dirty="0"/>
              <a:t>/</a:t>
            </a:r>
            <a:r>
              <a:rPr lang="en-US" sz="1013" dirty="0" err="1"/>
              <a:t>SWIRcube</a:t>
            </a:r>
            <a:r>
              <a:rPr lang="en-US" sz="1013" dirty="0"/>
              <a:t> -&gt;Tiff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75F1CE0-82AB-ED0D-1375-A2A48C0B7A59}"/>
              </a:ext>
            </a:extLst>
          </p:cNvPr>
          <p:cNvCxnSpPr>
            <a:cxnSpLocks/>
            <a:stCxn id="127" idx="4"/>
            <a:endCxn id="187" idx="1"/>
          </p:cNvCxnSpPr>
          <p:nvPr/>
        </p:nvCxnSpPr>
        <p:spPr>
          <a:xfrm>
            <a:off x="2349143" y="3536820"/>
            <a:ext cx="2979" cy="195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057F4595-3230-EC8F-F8E1-E73E0DD8C70A}"/>
              </a:ext>
            </a:extLst>
          </p:cNvPr>
          <p:cNvCxnSpPr>
            <a:cxnSpLocks/>
            <a:stCxn id="12" idx="7"/>
            <a:endCxn id="207" idx="1"/>
          </p:cNvCxnSpPr>
          <p:nvPr/>
        </p:nvCxnSpPr>
        <p:spPr>
          <a:xfrm flipH="1">
            <a:off x="1523249" y="2016760"/>
            <a:ext cx="229717" cy="2854579"/>
          </a:xfrm>
          <a:prstGeom prst="bentConnector5">
            <a:avLst>
              <a:gd name="adj1" fmla="val 152587"/>
              <a:gd name="adj2" fmla="val 55264"/>
              <a:gd name="adj3" fmla="val 15307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AFEE457-3125-81D9-3367-10F43BD77074}"/>
              </a:ext>
            </a:extLst>
          </p:cNvPr>
          <p:cNvCxnSpPr>
            <a:cxnSpLocks/>
            <a:stCxn id="187" idx="6"/>
            <a:endCxn id="207" idx="0"/>
          </p:cNvCxnSpPr>
          <p:nvPr/>
        </p:nvCxnSpPr>
        <p:spPr>
          <a:xfrm flipH="1">
            <a:off x="2346194" y="4448480"/>
            <a:ext cx="848" cy="141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08767BBC-3B0F-1A78-80E5-AF8A9579D9C4}"/>
              </a:ext>
            </a:extLst>
          </p:cNvPr>
          <p:cNvSpPr/>
          <p:nvPr/>
        </p:nvSpPr>
        <p:spPr>
          <a:xfrm>
            <a:off x="1523249" y="4589763"/>
            <a:ext cx="1645890" cy="563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Radiance/Reflectance L1/L2C/L2D</a:t>
            </a:r>
            <a:br>
              <a:rPr lang="en-US" sz="1013" dirty="0"/>
            </a:br>
            <a:r>
              <a:rPr lang="en-US" sz="1013" dirty="0"/>
              <a:t>Envi format</a:t>
            </a:r>
            <a:endParaRPr lang="it-IT" sz="1013" dirty="0"/>
          </a:p>
        </p:txBody>
      </p:sp>
      <p:pic>
        <p:nvPicPr>
          <p:cNvPr id="229" name="Picture 228">
            <a:extLst>
              <a:ext uri="{FF2B5EF4-FFF2-40B4-BE49-F238E27FC236}">
                <a16:creationId xmlns:a16="http://schemas.microsoft.com/office/drawing/2014/main" id="{6D4ECEDB-CF1A-4D7C-325B-B5DBC1460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09" y="2783"/>
            <a:ext cx="2766017" cy="1214838"/>
          </a:xfrm>
          <a:prstGeom prst="rect">
            <a:avLst/>
          </a:prstGeom>
        </p:spPr>
      </p:pic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8691561C-B551-9132-FC81-B3F616184DB4}"/>
              </a:ext>
            </a:extLst>
          </p:cNvPr>
          <p:cNvSpPr/>
          <p:nvPr/>
        </p:nvSpPr>
        <p:spPr>
          <a:xfrm>
            <a:off x="3169139" y="1112992"/>
            <a:ext cx="1084151" cy="62893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Download </a:t>
            </a:r>
            <a:br>
              <a:rPr lang="en-US" sz="600" dirty="0"/>
            </a:br>
            <a:r>
              <a:rPr lang="en-US" sz="600" dirty="0"/>
              <a:t>S2</a:t>
            </a:r>
            <a:endParaRPr lang="it-IT" sz="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ABA48D-974A-C156-5706-30656A55E732}"/>
              </a:ext>
            </a:extLst>
          </p:cNvPr>
          <p:cNvCxnSpPr>
            <a:cxnSpLocks/>
            <a:stCxn id="12" idx="3"/>
            <a:endCxn id="2" idx="1"/>
          </p:cNvCxnSpPr>
          <p:nvPr/>
        </p:nvCxnSpPr>
        <p:spPr>
          <a:xfrm>
            <a:off x="2941403" y="1425362"/>
            <a:ext cx="227736" cy="2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E3BD2D9-5919-538B-F0B5-743850AA3747}"/>
              </a:ext>
            </a:extLst>
          </p:cNvPr>
          <p:cNvCxnSpPr>
            <a:cxnSpLocks/>
            <a:stCxn id="20" idx="4"/>
            <a:endCxn id="49" idx="3"/>
          </p:cNvCxnSpPr>
          <p:nvPr/>
        </p:nvCxnSpPr>
        <p:spPr>
          <a:xfrm rot="5400000">
            <a:off x="4476288" y="2938896"/>
            <a:ext cx="325101" cy="2364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6041837C-0E54-EE6A-D65E-834836B53EE7}"/>
              </a:ext>
            </a:extLst>
          </p:cNvPr>
          <p:cNvCxnSpPr>
            <a:cxnSpLocks/>
            <a:stCxn id="2" idx="2"/>
            <a:endCxn id="49" idx="0"/>
          </p:cNvCxnSpPr>
          <p:nvPr/>
        </p:nvCxnSpPr>
        <p:spPr>
          <a:xfrm rot="16200000" flipH="1">
            <a:off x="3270423" y="2182718"/>
            <a:ext cx="1273782" cy="392199"/>
          </a:xfrm>
          <a:prstGeom prst="bentConnector3">
            <a:avLst>
              <a:gd name="adj1" fmla="val 8493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3385EBD1-20D9-07DA-80A9-9816FC555ED2}"/>
              </a:ext>
            </a:extLst>
          </p:cNvPr>
          <p:cNvSpPr/>
          <p:nvPr/>
        </p:nvSpPr>
        <p:spPr>
          <a:xfrm>
            <a:off x="5750560" y="1435503"/>
            <a:ext cx="1025345" cy="7621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sz="1013" dirty="0"/>
              <a:t>Number of days</a:t>
            </a:r>
          </a:p>
          <a:p>
            <a:endParaRPr lang="en-US" sz="1013" dirty="0"/>
          </a:p>
          <a:p>
            <a:r>
              <a:rPr lang="en-US" sz="1013" dirty="0"/>
              <a:t>Cloud cover percentage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6786964-C5A6-7E47-2E65-04636149D7ED}"/>
              </a:ext>
            </a:extLst>
          </p:cNvPr>
          <p:cNvCxnSpPr>
            <a:cxnSpLocks/>
            <a:stCxn id="98" idx="1"/>
            <a:endCxn id="31" idx="3"/>
          </p:cNvCxnSpPr>
          <p:nvPr/>
        </p:nvCxnSpPr>
        <p:spPr>
          <a:xfrm flipH="1" flipV="1">
            <a:off x="5410718" y="1807288"/>
            <a:ext cx="339842" cy="9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3CDDDB1-21D1-5E2E-2138-9EA575819116}"/>
              </a:ext>
            </a:extLst>
          </p:cNvPr>
          <p:cNvCxnSpPr>
            <a:cxnSpLocks/>
            <a:stCxn id="187" idx="4"/>
            <a:endCxn id="131" idx="1"/>
          </p:cNvCxnSpPr>
          <p:nvPr/>
        </p:nvCxnSpPr>
        <p:spPr>
          <a:xfrm>
            <a:off x="2941320" y="4053840"/>
            <a:ext cx="814041" cy="565644"/>
          </a:xfrm>
          <a:prstGeom prst="bentConnector3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15178A1-6A96-954A-2C63-6AF0FD10FEE7}"/>
              </a:ext>
            </a:extLst>
          </p:cNvPr>
          <p:cNvSpPr txBox="1"/>
          <p:nvPr/>
        </p:nvSpPr>
        <p:spPr>
          <a:xfrm>
            <a:off x="3755361" y="4339503"/>
            <a:ext cx="3090701" cy="55996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013" dirty="0" err="1"/>
              <a:t>Rasters</a:t>
            </a:r>
            <a:r>
              <a:rPr lang="en-US" sz="1013" dirty="0"/>
              <a:t> reference shift calculation: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13" dirty="0"/>
              <a:t>Pan: S2 B3-PRISMA Pan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13" dirty="0"/>
              <a:t>VNIR/SWIR: S2 B8-PRISMA VNIR 17 (≈849.20 nm) 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5F09073C-749D-754F-E78F-AAD1C8EF4E6C}"/>
              </a:ext>
            </a:extLst>
          </p:cNvPr>
          <p:cNvCxnSpPr>
            <a:cxnSpLocks/>
            <a:stCxn id="173" idx="2"/>
            <a:endCxn id="144" idx="1"/>
          </p:cNvCxnSpPr>
          <p:nvPr/>
        </p:nvCxnSpPr>
        <p:spPr>
          <a:xfrm rot="16200000" flipH="1">
            <a:off x="-5086" y="4106313"/>
            <a:ext cx="2323012" cy="933423"/>
          </a:xfrm>
          <a:prstGeom prst="bentConnector2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C01A724D-923C-2210-BA79-605C97D39C80}"/>
                  </a:ext>
                </a:extLst>
              </p:cNvPr>
              <p:cNvSpPr txBox="1"/>
              <p:nvPr/>
            </p:nvSpPr>
            <p:spPr>
              <a:xfrm>
                <a:off x="1623132" y="5384307"/>
                <a:ext cx="4241220" cy="7004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13" dirty="0"/>
                  <a:t>Grid points spacing :</a:t>
                </a:r>
              </a:p>
              <a:p>
                <a:endParaRPr lang="en-US" sz="1013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13" dirty="0"/>
                        <m:t>Grid</m:t>
                      </m:r>
                      <m:r>
                        <m:rPr>
                          <m:nor/>
                        </m:rPr>
                        <a:rPr lang="en-US" sz="1013" dirty="0"/>
                        <m:t> </m:t>
                      </m:r>
                      <m:r>
                        <m:rPr>
                          <m:nor/>
                        </m:rPr>
                        <a:rPr lang="en-US" sz="1013" dirty="0"/>
                        <m:t>poin</m:t>
                      </m:r>
                      <m:r>
                        <m:rPr>
                          <m:nor/>
                        </m:rPr>
                        <a:rPr lang="en-US" sz="1013" dirty="0"/>
                        <m:t> </m:t>
                      </m:r>
                      <m:r>
                        <m:rPr>
                          <m:nor/>
                        </m:rPr>
                        <a:rPr lang="en-US" sz="1013" dirty="0"/>
                        <m:t>spacing</m:t>
                      </m:r>
                      <m:r>
                        <a:rPr lang="en-US" sz="1013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013" dirty="0"/>
                        <m:t>Input</m:t>
                      </m:r>
                      <m:r>
                        <a:rPr lang="en-US" sz="1013" b="0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en-US" sz="1013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13" b="0" i="1" dirty="0" smtClean="0">
                              <a:latin typeface="Cambria Math" panose="02040503050406030204" pitchFamily="18" charset="0"/>
                            </a:rPr>
                            <m:t>𝑥𝑠h𝑎𝑝𝑒</m:t>
                          </m:r>
                        </m:num>
                        <m:den>
                          <m:r>
                            <a:rPr lang="en-US" sz="1013" b="0" i="1" dirty="0" smtClean="0">
                              <a:latin typeface="Cambria Math" panose="02040503050406030204" pitchFamily="18" charset="0"/>
                            </a:rPr>
                            <m:t>7646</m:t>
                          </m:r>
                        </m:den>
                      </m:f>
                      <m:r>
                        <a:rPr lang="en-US" sz="1013" b="0" i="1" dirty="0" smtClean="0">
                          <a:latin typeface="Cambria Math" panose="02040503050406030204" pitchFamily="18" charset="0"/>
                        </a:rPr>
                        <m:t>=120∗</m:t>
                      </m:r>
                      <m:f>
                        <m:fPr>
                          <m:ctrlPr>
                            <a:rPr lang="en-US" sz="1013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13" i="1" dirty="0">
                              <a:latin typeface="Cambria Math" panose="02040503050406030204" pitchFamily="18" charset="0"/>
                            </a:rPr>
                            <m:t>1189</m:t>
                          </m:r>
                        </m:num>
                        <m:den>
                          <m:r>
                            <a:rPr lang="en-US" sz="1013" b="0" i="1" dirty="0" smtClean="0">
                              <a:latin typeface="Cambria Math" panose="02040503050406030204" pitchFamily="18" charset="0"/>
                            </a:rPr>
                            <m:t>7646</m:t>
                          </m:r>
                        </m:den>
                      </m:f>
                      <m:r>
                        <a:rPr lang="en-US" sz="1013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≈18 </m:t>
                      </m:r>
                      <m:r>
                        <a:rPr lang="en-US" sz="1013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𝑃𝑅𝐼𝑀𝑆𝐴</m:t>
                      </m:r>
                      <m:r>
                        <a:rPr lang="en-US" sz="1013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013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𝑝𝑖𝑥𝑒𝑙𝑠</m:t>
                      </m:r>
                    </m:oMath>
                  </m:oMathPara>
                </a14:m>
                <a:endParaRPr lang="en-US" sz="1013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C01A724D-923C-2210-BA79-605C97D39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132" y="5384307"/>
                <a:ext cx="4241220" cy="7004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2F4F36C7-6685-D186-D71F-9D1E650A9AAC}"/>
              </a:ext>
            </a:extLst>
          </p:cNvPr>
          <p:cNvCxnSpPr>
            <a:cxnSpLocks/>
            <a:stCxn id="127" idx="1"/>
            <a:endCxn id="176" idx="2"/>
          </p:cNvCxnSpPr>
          <p:nvPr/>
        </p:nvCxnSpPr>
        <p:spPr>
          <a:xfrm rot="16200000" flipV="1">
            <a:off x="1092243" y="2122666"/>
            <a:ext cx="463428" cy="126849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13DC89C1-97E5-66B4-BCED-8643AD3A311D}"/>
              </a:ext>
            </a:extLst>
          </p:cNvPr>
          <p:cNvSpPr txBox="1"/>
          <p:nvPr/>
        </p:nvSpPr>
        <p:spPr>
          <a:xfrm>
            <a:off x="41005" y="1940426"/>
            <a:ext cx="1297405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Nearest neighborhoods resampling</a:t>
            </a:r>
          </a:p>
          <a:p>
            <a:endParaRPr lang="en-US" sz="800" dirty="0"/>
          </a:p>
          <a:p>
            <a:r>
              <a:rPr lang="en-US" sz="800" dirty="0"/>
              <a:t>Raster's grids aligned  </a:t>
            </a:r>
          </a:p>
        </p:txBody>
      </p:sp>
    </p:spTree>
    <p:extLst>
      <p:ext uri="{BB962C8B-B14F-4D97-AF65-F5344CB8AC3E}">
        <p14:creationId xmlns:p14="http://schemas.microsoft.com/office/powerpoint/2010/main" val="271323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138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rossi</dc:creator>
  <cp:lastModifiedBy>Francesco rossi</cp:lastModifiedBy>
  <cp:revision>1</cp:revision>
  <dcterms:created xsi:type="dcterms:W3CDTF">2024-02-26T19:26:51Z</dcterms:created>
  <dcterms:modified xsi:type="dcterms:W3CDTF">2024-02-28T10:49:36Z</dcterms:modified>
</cp:coreProperties>
</file>