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0799763"/>
  <p:notesSz cx="6858000" cy="9144000"/>
  <p:defaultTextStyle>
    <a:defPPr>
      <a:defRPr lang="es-ES"/>
    </a:defPPr>
    <a:lvl1pPr marL="0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15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432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147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8864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579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295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011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7727" algn="l" defTabSz="120943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99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81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6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78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0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9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06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45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FEB0-12E0-4B49-B31E-60CFE0B5BDFC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CC27-7ED4-4716-81F8-5732681DC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0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H="1">
            <a:off x="1840433" y="-17042"/>
            <a:ext cx="41713" cy="10816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691330" y="2754366"/>
            <a:ext cx="2311740" cy="503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675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21903" y="127702"/>
            <a:ext cx="159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CLIENTE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2672137" y="117612"/>
            <a:ext cx="171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73" dirty="0"/>
              <a:t> </a:t>
            </a:r>
            <a:r>
              <a:rPr lang="es-ES" sz="2800" b="1" dirty="0"/>
              <a:t>PEDIDO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657122" y="24520"/>
            <a:ext cx="1355650" cy="70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MOVIL</a:t>
            </a:r>
          </a:p>
          <a:p>
            <a:pPr algn="ctr"/>
            <a:r>
              <a:rPr lang="es-ES" sz="1573" dirty="0" smtClean="0"/>
              <a:t>&lt;&lt;EXTERNO&gt;&gt;</a:t>
            </a:r>
            <a:endParaRPr lang="es-ES" sz="1573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760128" y="26175"/>
            <a:ext cx="1355650" cy="70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BANCO</a:t>
            </a:r>
            <a:endParaRPr lang="es-ES" sz="2400" b="1" dirty="0"/>
          </a:p>
          <a:p>
            <a:pPr algn="ctr"/>
            <a:r>
              <a:rPr lang="es-ES" sz="1573" dirty="0" smtClean="0"/>
              <a:t>&lt;&lt;EXTERNO&gt;&gt;</a:t>
            </a:r>
            <a:endParaRPr lang="es-ES" sz="1573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712021" y="6784"/>
            <a:ext cx="1927480" cy="70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IMPRESORA</a:t>
            </a:r>
          </a:p>
          <a:p>
            <a:pPr algn="ctr"/>
            <a:r>
              <a:rPr lang="es-ES" sz="1573" dirty="0" smtClean="0"/>
              <a:t>&lt;&lt;EXTERNO&gt;&gt;</a:t>
            </a:r>
            <a:endParaRPr lang="es-ES" sz="1573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818390" y="39755"/>
            <a:ext cx="2596660" cy="70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MAQUINA PAGO</a:t>
            </a:r>
          </a:p>
          <a:p>
            <a:pPr algn="ctr"/>
            <a:r>
              <a:rPr lang="es-ES" sz="1573" dirty="0" smtClean="0"/>
              <a:t>&lt;&lt;EXTERNO&gt;&gt;</a:t>
            </a:r>
            <a:endParaRPr lang="es-ES" sz="1573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5530482" y="2766290"/>
            <a:ext cx="1672870" cy="8196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/>
              <a:t>ENVIAR </a:t>
            </a:r>
            <a:r>
              <a:rPr lang="es-ES" sz="1600" dirty="0" smtClean="0"/>
              <a:t>MENSAJE</a:t>
            </a:r>
          </a:p>
          <a:p>
            <a:pPr algn="ctr"/>
            <a:r>
              <a:rPr lang="es-ES" sz="1600" dirty="0" smtClean="0"/>
              <a:t>CONFIRMACION</a:t>
            </a:r>
            <a:endParaRPr lang="es-ES" sz="16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179793" y="1949940"/>
            <a:ext cx="1290988" cy="5553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/>
              <a:t>SOLICITAR SERVICIO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2647390" y="2912890"/>
            <a:ext cx="1608496" cy="5192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48" dirty="0" smtClean="0"/>
              <a:t>APLICAR OFERTAS</a:t>
            </a:r>
            <a:endParaRPr lang="es-ES" sz="1348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2045967" y="6696636"/>
            <a:ext cx="1338647" cy="6073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/>
              <a:t>PAGAR EN METALICO</a:t>
            </a:r>
            <a:endParaRPr lang="es-ES" sz="1573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3801972" y="6692952"/>
            <a:ext cx="1285295" cy="6495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smtClean="0"/>
              <a:t>PAGAR CON TARJETA</a:t>
            </a:r>
            <a:endParaRPr lang="es-ES" sz="16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308905" y="5872104"/>
            <a:ext cx="1290988" cy="5553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/>
              <a:t>PROCEDER</a:t>
            </a:r>
            <a:endParaRPr lang="es-ES" sz="1573" dirty="0"/>
          </a:p>
          <a:p>
            <a:pPr algn="ctr"/>
            <a:r>
              <a:rPr lang="es-ES" sz="1573" dirty="0"/>
              <a:t>PAGO</a:t>
            </a:r>
          </a:p>
        </p:txBody>
      </p:sp>
      <p:sp>
        <p:nvSpPr>
          <p:cNvPr id="56" name="Rombo 55"/>
          <p:cNvSpPr/>
          <p:nvPr/>
        </p:nvSpPr>
        <p:spPr>
          <a:xfrm>
            <a:off x="3220468" y="5920545"/>
            <a:ext cx="581504" cy="4053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675"/>
          </a:p>
        </p:txBody>
      </p:sp>
      <p:sp>
        <p:nvSpPr>
          <p:cNvPr id="64" name="Rectángulo redondeado 63"/>
          <p:cNvSpPr/>
          <p:nvPr/>
        </p:nvSpPr>
        <p:spPr>
          <a:xfrm>
            <a:off x="2041962" y="7493989"/>
            <a:ext cx="1338647" cy="567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/>
              <a:t>PROCEDER </a:t>
            </a:r>
            <a:r>
              <a:rPr lang="es-ES" sz="1573" dirty="0"/>
              <a:t>AL PAGO</a:t>
            </a:r>
          </a:p>
        </p:txBody>
      </p:sp>
      <p:sp>
        <p:nvSpPr>
          <p:cNvPr id="66" name="Rectángulo redondeado 65"/>
          <p:cNvSpPr/>
          <p:nvPr/>
        </p:nvSpPr>
        <p:spPr>
          <a:xfrm>
            <a:off x="7505631" y="9181038"/>
            <a:ext cx="1224113" cy="5385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/>
              <a:t>CONFIRMAR EL </a:t>
            </a:r>
            <a:r>
              <a:rPr lang="es-ES" sz="1573" dirty="0"/>
              <a:t>PAGO</a:t>
            </a:r>
          </a:p>
        </p:txBody>
      </p:sp>
      <p:sp>
        <p:nvSpPr>
          <p:cNvPr id="67" name="Rectángulo redondeado 66"/>
          <p:cNvSpPr/>
          <p:nvPr/>
        </p:nvSpPr>
        <p:spPr>
          <a:xfrm>
            <a:off x="10066625" y="10033546"/>
            <a:ext cx="1338647" cy="567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/>
              <a:t>IMPRIMIR RECIBO</a:t>
            </a:r>
            <a:endParaRPr lang="es-ES" sz="1573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12482000" y="7493989"/>
            <a:ext cx="1338647" cy="567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/>
              <a:t>RECOGER </a:t>
            </a:r>
            <a:r>
              <a:rPr lang="es-ES" sz="1573" dirty="0"/>
              <a:t>DINERO</a:t>
            </a:r>
          </a:p>
        </p:txBody>
      </p:sp>
      <p:sp>
        <p:nvSpPr>
          <p:cNvPr id="70" name="Rectángulo redondeado 69"/>
          <p:cNvSpPr/>
          <p:nvPr/>
        </p:nvSpPr>
        <p:spPr>
          <a:xfrm>
            <a:off x="3777273" y="8253978"/>
            <a:ext cx="1338647" cy="567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/>
              <a:t>PROCEDER </a:t>
            </a:r>
            <a:r>
              <a:rPr lang="es-ES" sz="1573" dirty="0"/>
              <a:t>AL PAGO</a:t>
            </a:r>
          </a:p>
        </p:txBody>
      </p:sp>
      <p:sp>
        <p:nvSpPr>
          <p:cNvPr id="80" name="Rectángulo redondeado 79"/>
          <p:cNvSpPr/>
          <p:nvPr/>
        </p:nvSpPr>
        <p:spPr>
          <a:xfrm>
            <a:off x="12514186" y="8253978"/>
            <a:ext cx="1338647" cy="567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/>
              <a:t>LEER </a:t>
            </a:r>
            <a:r>
              <a:rPr lang="es-ES" sz="1573" dirty="0"/>
              <a:t>TARJETA</a:t>
            </a:r>
          </a:p>
        </p:txBody>
      </p:sp>
      <p:sp>
        <p:nvSpPr>
          <p:cNvPr id="84" name="Rombo 83"/>
          <p:cNvSpPr/>
          <p:nvPr/>
        </p:nvSpPr>
        <p:spPr>
          <a:xfrm>
            <a:off x="9142011" y="9237772"/>
            <a:ext cx="421693" cy="40539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675"/>
          </a:p>
        </p:txBody>
      </p:sp>
      <p:sp>
        <p:nvSpPr>
          <p:cNvPr id="141" name="Rombo 140"/>
          <p:cNvSpPr/>
          <p:nvPr/>
        </p:nvSpPr>
        <p:spPr>
          <a:xfrm>
            <a:off x="6048367" y="4039877"/>
            <a:ext cx="648695" cy="69912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Rombo 144"/>
          <p:cNvSpPr/>
          <p:nvPr/>
        </p:nvSpPr>
        <p:spPr>
          <a:xfrm>
            <a:off x="3261788" y="9149979"/>
            <a:ext cx="522774" cy="580985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Rectángulo redondeado 149"/>
          <p:cNvSpPr/>
          <p:nvPr/>
        </p:nvSpPr>
        <p:spPr>
          <a:xfrm>
            <a:off x="2586978" y="1978102"/>
            <a:ext cx="1729321" cy="7819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573" dirty="0" smtClean="0">
                <a:solidFill>
                  <a:schemeClr val="bg1"/>
                </a:solidFill>
              </a:rPr>
              <a:t>ACTUALIZAR PRODUCTOS Y MESAS</a:t>
            </a:r>
            <a:endParaRPr lang="es-ES" sz="1573" dirty="0">
              <a:solidFill>
                <a:schemeClr val="bg1"/>
              </a:solidFill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2645459" y="1140772"/>
            <a:ext cx="1613914" cy="5822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PEDIDO</a:t>
            </a:r>
          </a:p>
          <a:p>
            <a:pPr algn="ctr"/>
            <a:r>
              <a:rPr lang="es-ES" sz="1600" dirty="0" smtClean="0"/>
              <a:t>[PROCESO]</a:t>
            </a:r>
            <a:endParaRPr lang="es-ES" sz="1600" dirty="0"/>
          </a:p>
        </p:txBody>
      </p:sp>
      <p:sp>
        <p:nvSpPr>
          <p:cNvPr id="173" name="Rectángulo redondeado 172"/>
          <p:cNvSpPr/>
          <p:nvPr/>
        </p:nvSpPr>
        <p:spPr>
          <a:xfrm>
            <a:off x="2609426" y="3803384"/>
            <a:ext cx="1608496" cy="5192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744" tIns="51372" rIns="102744" bIns="513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48" dirty="0" smtClean="0"/>
              <a:t>CANCELAR PEDIDO</a:t>
            </a:r>
            <a:endParaRPr lang="es-ES" sz="1348" dirty="0"/>
          </a:p>
        </p:txBody>
      </p:sp>
      <p:sp>
        <p:nvSpPr>
          <p:cNvPr id="180" name="Rectángulo 179"/>
          <p:cNvSpPr/>
          <p:nvPr/>
        </p:nvSpPr>
        <p:spPr>
          <a:xfrm>
            <a:off x="2606717" y="4444916"/>
            <a:ext cx="1613914" cy="5822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PEDIDO</a:t>
            </a:r>
          </a:p>
          <a:p>
            <a:pPr algn="ctr"/>
            <a:r>
              <a:rPr lang="es-ES" sz="1600" dirty="0" smtClean="0"/>
              <a:t>[CANCELADO]</a:t>
            </a:r>
            <a:endParaRPr lang="es-ES" sz="1600" dirty="0"/>
          </a:p>
        </p:txBody>
      </p:sp>
      <p:cxnSp>
        <p:nvCxnSpPr>
          <p:cNvPr id="181" name="Conector recto 180"/>
          <p:cNvCxnSpPr>
            <a:stCxn id="173" idx="2"/>
            <a:endCxn id="180" idx="0"/>
          </p:cNvCxnSpPr>
          <p:nvPr/>
        </p:nvCxnSpPr>
        <p:spPr>
          <a:xfrm>
            <a:off x="3413674" y="4322659"/>
            <a:ext cx="0" cy="12225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1" name="Rectángulo 240"/>
          <p:cNvSpPr/>
          <p:nvPr/>
        </p:nvSpPr>
        <p:spPr>
          <a:xfrm>
            <a:off x="2659811" y="10046792"/>
            <a:ext cx="1613914" cy="5822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PEDIDO</a:t>
            </a:r>
          </a:p>
          <a:p>
            <a:pPr algn="ctr"/>
            <a:r>
              <a:rPr lang="es-ES" sz="1600" dirty="0" smtClean="0"/>
              <a:t>[CREADO]</a:t>
            </a:r>
            <a:endParaRPr lang="es-ES" sz="1600" dirty="0"/>
          </a:p>
        </p:txBody>
      </p:sp>
      <p:cxnSp>
        <p:nvCxnSpPr>
          <p:cNvPr id="121" name="Conector recto 120"/>
          <p:cNvCxnSpPr/>
          <p:nvPr/>
        </p:nvCxnSpPr>
        <p:spPr>
          <a:xfrm flipH="1">
            <a:off x="5296763" y="-17043"/>
            <a:ext cx="41713" cy="10816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 flipH="1">
            <a:off x="7378900" y="-17044"/>
            <a:ext cx="41713" cy="10816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9807512" y="8805"/>
            <a:ext cx="24253" cy="10790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>
            <a:off x="11809460" y="-17045"/>
            <a:ext cx="41713" cy="10816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36" idx="3"/>
            <a:endCxn id="151" idx="1"/>
          </p:cNvCxnSpPr>
          <p:nvPr/>
        </p:nvCxnSpPr>
        <p:spPr>
          <a:xfrm flipV="1">
            <a:off x="1470781" y="1431888"/>
            <a:ext cx="1174678" cy="79573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>
            <a:stCxn id="151" idx="2"/>
            <a:endCxn id="150" idx="0"/>
          </p:cNvCxnSpPr>
          <p:nvPr/>
        </p:nvCxnSpPr>
        <p:spPr>
          <a:xfrm flipH="1">
            <a:off x="3451639" y="1723003"/>
            <a:ext cx="777" cy="2550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/>
          <p:cNvCxnSpPr>
            <a:stCxn id="150" idx="2"/>
            <a:endCxn id="37" idx="0"/>
          </p:cNvCxnSpPr>
          <p:nvPr/>
        </p:nvCxnSpPr>
        <p:spPr>
          <a:xfrm flipH="1">
            <a:off x="3451638" y="2760060"/>
            <a:ext cx="1" cy="1528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/>
          <p:cNvCxnSpPr>
            <a:stCxn id="37" idx="3"/>
            <a:endCxn id="34" idx="1"/>
          </p:cNvCxnSpPr>
          <p:nvPr/>
        </p:nvCxnSpPr>
        <p:spPr>
          <a:xfrm>
            <a:off x="4255886" y="3172528"/>
            <a:ext cx="1274596" cy="358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/>
          <p:cNvCxnSpPr>
            <a:stCxn id="34" idx="2"/>
            <a:endCxn id="141" idx="0"/>
          </p:cNvCxnSpPr>
          <p:nvPr/>
        </p:nvCxnSpPr>
        <p:spPr>
          <a:xfrm>
            <a:off x="6366917" y="3585932"/>
            <a:ext cx="5798" cy="45394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141" idx="1"/>
            <a:endCxn id="173" idx="3"/>
          </p:cNvCxnSpPr>
          <p:nvPr/>
        </p:nvCxnSpPr>
        <p:spPr>
          <a:xfrm flipH="1" flipV="1">
            <a:off x="4217922" y="4063022"/>
            <a:ext cx="1830445" cy="32641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/>
          <p:cNvCxnSpPr>
            <a:stCxn id="141" idx="2"/>
            <a:endCxn id="55" idx="0"/>
          </p:cNvCxnSpPr>
          <p:nvPr/>
        </p:nvCxnSpPr>
        <p:spPr>
          <a:xfrm flipH="1">
            <a:off x="954399" y="4738997"/>
            <a:ext cx="5418316" cy="113310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/>
          <p:cNvCxnSpPr>
            <a:stCxn id="55" idx="3"/>
            <a:endCxn id="56" idx="1"/>
          </p:cNvCxnSpPr>
          <p:nvPr/>
        </p:nvCxnSpPr>
        <p:spPr>
          <a:xfrm flipV="1">
            <a:off x="1599893" y="6123244"/>
            <a:ext cx="1620575" cy="265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/>
          <p:cNvCxnSpPr>
            <a:stCxn id="56" idx="2"/>
            <a:endCxn id="53" idx="0"/>
          </p:cNvCxnSpPr>
          <p:nvPr/>
        </p:nvCxnSpPr>
        <p:spPr>
          <a:xfrm flipH="1">
            <a:off x="2715291" y="6325943"/>
            <a:ext cx="795929" cy="3706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56" idx="2"/>
            <a:endCxn id="54" idx="0"/>
          </p:cNvCxnSpPr>
          <p:nvPr/>
        </p:nvCxnSpPr>
        <p:spPr>
          <a:xfrm>
            <a:off x="3511220" y="6325943"/>
            <a:ext cx="933400" cy="36700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2"/>
            <a:endCxn id="64" idx="0"/>
          </p:cNvCxnSpPr>
          <p:nvPr/>
        </p:nvCxnSpPr>
        <p:spPr>
          <a:xfrm flipH="1">
            <a:off x="2711286" y="7303964"/>
            <a:ext cx="4005" cy="1900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64" idx="3"/>
            <a:endCxn id="69" idx="1"/>
          </p:cNvCxnSpPr>
          <p:nvPr/>
        </p:nvCxnSpPr>
        <p:spPr>
          <a:xfrm>
            <a:off x="3380609" y="7777596"/>
            <a:ext cx="910139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de flecha 211"/>
          <p:cNvCxnSpPr>
            <a:stCxn id="70" idx="3"/>
            <a:endCxn id="80" idx="1"/>
          </p:cNvCxnSpPr>
          <p:nvPr/>
        </p:nvCxnSpPr>
        <p:spPr>
          <a:xfrm>
            <a:off x="5115920" y="8537585"/>
            <a:ext cx="739826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84" idx="0"/>
          </p:cNvCxnSpPr>
          <p:nvPr/>
        </p:nvCxnSpPr>
        <p:spPr>
          <a:xfrm flipH="1" flipV="1">
            <a:off x="9352857" y="6205342"/>
            <a:ext cx="1" cy="30324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de flecha 222"/>
          <p:cNvCxnSpPr>
            <a:stCxn id="54" idx="2"/>
            <a:endCxn id="70" idx="0"/>
          </p:cNvCxnSpPr>
          <p:nvPr/>
        </p:nvCxnSpPr>
        <p:spPr>
          <a:xfrm>
            <a:off x="4444620" y="7342545"/>
            <a:ext cx="1977" cy="9114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/>
          <p:cNvCxnSpPr>
            <a:stCxn id="64" idx="2"/>
          </p:cNvCxnSpPr>
          <p:nvPr/>
        </p:nvCxnSpPr>
        <p:spPr>
          <a:xfrm>
            <a:off x="2711286" y="8061203"/>
            <a:ext cx="693534" cy="12295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/>
          <p:cNvCxnSpPr>
            <a:stCxn id="70" idx="2"/>
          </p:cNvCxnSpPr>
          <p:nvPr/>
        </p:nvCxnSpPr>
        <p:spPr>
          <a:xfrm flipH="1">
            <a:off x="3666992" y="8821192"/>
            <a:ext cx="779605" cy="4695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/>
          <p:cNvCxnSpPr>
            <a:stCxn id="145" idx="3"/>
            <a:endCxn id="66" idx="1"/>
          </p:cNvCxnSpPr>
          <p:nvPr/>
        </p:nvCxnSpPr>
        <p:spPr>
          <a:xfrm>
            <a:off x="3784562" y="9440472"/>
            <a:ext cx="3721069" cy="98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/>
          <p:cNvCxnSpPr>
            <a:stCxn id="66" idx="3"/>
            <a:endCxn id="84" idx="1"/>
          </p:cNvCxnSpPr>
          <p:nvPr/>
        </p:nvCxnSpPr>
        <p:spPr>
          <a:xfrm flipV="1">
            <a:off x="8729744" y="9440471"/>
            <a:ext cx="412267" cy="98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/>
          <p:cNvCxnSpPr>
            <a:stCxn id="84" idx="3"/>
          </p:cNvCxnSpPr>
          <p:nvPr/>
        </p:nvCxnSpPr>
        <p:spPr>
          <a:xfrm>
            <a:off x="9563704" y="9440471"/>
            <a:ext cx="1098894" cy="5790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de flecha 242"/>
          <p:cNvCxnSpPr>
            <a:stCxn id="67" idx="1"/>
            <a:endCxn id="241" idx="3"/>
          </p:cNvCxnSpPr>
          <p:nvPr/>
        </p:nvCxnSpPr>
        <p:spPr>
          <a:xfrm flipH="1">
            <a:off x="4273725" y="10317153"/>
            <a:ext cx="5792900" cy="207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Elipse 257"/>
          <p:cNvSpPr/>
          <p:nvPr/>
        </p:nvSpPr>
        <p:spPr>
          <a:xfrm>
            <a:off x="671623" y="1309195"/>
            <a:ext cx="297197" cy="27034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1" name="Conector recto de flecha 260"/>
          <p:cNvCxnSpPr>
            <a:stCxn id="258" idx="4"/>
            <a:endCxn id="36" idx="0"/>
          </p:cNvCxnSpPr>
          <p:nvPr/>
        </p:nvCxnSpPr>
        <p:spPr>
          <a:xfrm>
            <a:off x="820222" y="1579543"/>
            <a:ext cx="5065" cy="3703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ipse 264"/>
          <p:cNvSpPr/>
          <p:nvPr/>
        </p:nvSpPr>
        <p:spPr>
          <a:xfrm>
            <a:off x="609692" y="10192356"/>
            <a:ext cx="297197" cy="27034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6" name="Elipse 265"/>
          <p:cNvSpPr/>
          <p:nvPr/>
        </p:nvSpPr>
        <p:spPr>
          <a:xfrm>
            <a:off x="540728" y="10107762"/>
            <a:ext cx="439668" cy="418781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7" name="Conector recto de flecha 266"/>
          <p:cNvCxnSpPr>
            <a:stCxn id="241" idx="1"/>
            <a:endCxn id="266" idx="6"/>
          </p:cNvCxnSpPr>
          <p:nvPr/>
        </p:nvCxnSpPr>
        <p:spPr>
          <a:xfrm flipH="1" flipV="1">
            <a:off x="980396" y="10317153"/>
            <a:ext cx="1679415" cy="207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de flecha 272"/>
          <p:cNvCxnSpPr>
            <a:stCxn id="180" idx="1"/>
          </p:cNvCxnSpPr>
          <p:nvPr/>
        </p:nvCxnSpPr>
        <p:spPr>
          <a:xfrm flipH="1" flipV="1">
            <a:off x="121903" y="4736031"/>
            <a:ext cx="2484814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recto de flecha 275"/>
          <p:cNvCxnSpPr/>
          <p:nvPr/>
        </p:nvCxnSpPr>
        <p:spPr>
          <a:xfrm>
            <a:off x="151245" y="4725654"/>
            <a:ext cx="10977" cy="56122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/>
          <p:cNvCxnSpPr>
            <a:endCxn id="266" idx="2"/>
          </p:cNvCxnSpPr>
          <p:nvPr/>
        </p:nvCxnSpPr>
        <p:spPr>
          <a:xfrm>
            <a:off x="162220" y="10317152"/>
            <a:ext cx="378508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CuadroTexto 283"/>
          <p:cNvSpPr txBox="1"/>
          <p:nvPr/>
        </p:nvSpPr>
        <p:spPr>
          <a:xfrm rot="20904997">
            <a:off x="3251489" y="5262004"/>
            <a:ext cx="101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CONFIRMA</a:t>
            </a:r>
            <a:endParaRPr lang="es-ES" sz="1200" dirty="0"/>
          </a:p>
        </p:txBody>
      </p:sp>
      <p:sp>
        <p:nvSpPr>
          <p:cNvPr id="285" name="CuadroTexto 284"/>
          <p:cNvSpPr txBox="1"/>
          <p:nvPr/>
        </p:nvSpPr>
        <p:spPr>
          <a:xfrm rot="669009">
            <a:off x="4669403" y="4031784"/>
            <a:ext cx="1547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 CONFIRMA</a:t>
            </a:r>
            <a:endParaRPr lang="es-ES" sz="1200" dirty="0"/>
          </a:p>
        </p:txBody>
      </p:sp>
      <p:cxnSp>
        <p:nvCxnSpPr>
          <p:cNvPr id="304" name="Conector recto de flecha 303"/>
          <p:cNvCxnSpPr/>
          <p:nvPr/>
        </p:nvCxnSpPr>
        <p:spPr>
          <a:xfrm flipH="1" flipV="1">
            <a:off x="3816323" y="6117549"/>
            <a:ext cx="5536534" cy="877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CuadroTexto 305"/>
          <p:cNvSpPr txBox="1"/>
          <p:nvPr/>
        </p:nvSpPr>
        <p:spPr>
          <a:xfrm rot="1609839">
            <a:off x="9827493" y="9527145"/>
            <a:ext cx="101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CONFIRMA</a:t>
            </a:r>
            <a:endParaRPr lang="es-ES" sz="1200" dirty="0"/>
          </a:p>
        </p:txBody>
      </p:sp>
      <p:sp>
        <p:nvSpPr>
          <p:cNvPr id="307" name="CuadroTexto 306"/>
          <p:cNvSpPr txBox="1"/>
          <p:nvPr/>
        </p:nvSpPr>
        <p:spPr>
          <a:xfrm>
            <a:off x="5923280" y="5895062"/>
            <a:ext cx="1547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 CONFIRMA</a:t>
            </a:r>
            <a:endParaRPr lang="es-ES" sz="1200" dirty="0"/>
          </a:p>
        </p:txBody>
      </p:sp>
      <p:sp>
        <p:nvSpPr>
          <p:cNvPr id="308" name="CuadroTexto 307"/>
          <p:cNvSpPr txBox="1"/>
          <p:nvPr/>
        </p:nvSpPr>
        <p:spPr>
          <a:xfrm>
            <a:off x="509509" y="9651352"/>
            <a:ext cx="154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FIN</a:t>
            </a:r>
            <a:endParaRPr lang="es-ES" sz="2400" dirty="0"/>
          </a:p>
        </p:txBody>
      </p:sp>
      <p:sp>
        <p:nvSpPr>
          <p:cNvPr id="309" name="CuadroTexto 308"/>
          <p:cNvSpPr txBox="1"/>
          <p:nvPr/>
        </p:nvSpPr>
        <p:spPr>
          <a:xfrm>
            <a:off x="388005" y="902062"/>
            <a:ext cx="154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INICIO</a:t>
            </a:r>
            <a:endParaRPr lang="es-ES" sz="2400" dirty="0"/>
          </a:p>
        </p:txBody>
      </p:sp>
      <p:cxnSp>
        <p:nvCxnSpPr>
          <p:cNvPr id="312" name="Conector recto 311"/>
          <p:cNvCxnSpPr/>
          <p:nvPr/>
        </p:nvCxnSpPr>
        <p:spPr>
          <a:xfrm>
            <a:off x="0" y="804233"/>
            <a:ext cx="14440739" cy="15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7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76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[UCM]::FdI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Local</dc:creator>
  <cp:lastModifiedBy>Usuario Local</cp:lastModifiedBy>
  <cp:revision>14</cp:revision>
  <dcterms:created xsi:type="dcterms:W3CDTF">2018-11-22T10:50:26Z</dcterms:created>
  <dcterms:modified xsi:type="dcterms:W3CDTF">2018-11-22T12:37:03Z</dcterms:modified>
</cp:coreProperties>
</file>