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Yang Chen" initials="MC" lastIdx="1" clrIdx="0">
    <p:extLst>
      <p:ext uri="{19B8F6BF-5375-455C-9EA6-DF929625EA0E}">
        <p15:presenceInfo xmlns:p15="http://schemas.microsoft.com/office/powerpoint/2012/main" userId="90834dadc0e3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4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69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1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7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4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6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5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9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5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01FE-C390-40FB-8E8A-E631B3D79BD5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F4C7-F5A5-4C6B-ADDE-0D421C63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1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/>
          <p:cNvSpPr/>
          <p:nvPr/>
        </p:nvSpPr>
        <p:spPr>
          <a:xfrm>
            <a:off x="10883233" y="5212144"/>
            <a:ext cx="1279399" cy="47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7478399" y="5085046"/>
            <a:ext cx="1295084" cy="81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Rectángulo redondeado 226"/>
          <p:cNvSpPr/>
          <p:nvPr/>
        </p:nvSpPr>
        <p:spPr>
          <a:xfrm>
            <a:off x="7333151" y="2648413"/>
            <a:ext cx="1432264" cy="25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6" name="CuadroTexto 225"/>
          <p:cNvSpPr txBox="1"/>
          <p:nvPr/>
        </p:nvSpPr>
        <p:spPr>
          <a:xfrm>
            <a:off x="7323520" y="258255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Ejecutar pago</a:t>
            </a:r>
          </a:p>
        </p:txBody>
      </p:sp>
      <p:sp>
        <p:nvSpPr>
          <p:cNvPr id="222" name="Rectángulo 221"/>
          <p:cNvSpPr/>
          <p:nvPr/>
        </p:nvSpPr>
        <p:spPr>
          <a:xfrm>
            <a:off x="7383162" y="3661790"/>
            <a:ext cx="1295275" cy="59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5" name="Rectángulo redondeado 194"/>
          <p:cNvSpPr/>
          <p:nvPr/>
        </p:nvSpPr>
        <p:spPr>
          <a:xfrm>
            <a:off x="9444977" y="2337243"/>
            <a:ext cx="1392694" cy="841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ectángulo redondeado 154"/>
          <p:cNvSpPr/>
          <p:nvPr/>
        </p:nvSpPr>
        <p:spPr>
          <a:xfrm>
            <a:off x="7166770" y="987954"/>
            <a:ext cx="1800225" cy="55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876300" y="6369565"/>
            <a:ext cx="1976513" cy="26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Rectángulo redondeado 132"/>
          <p:cNvSpPr/>
          <p:nvPr/>
        </p:nvSpPr>
        <p:spPr>
          <a:xfrm>
            <a:off x="4342683" y="5280341"/>
            <a:ext cx="2160437" cy="286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3" name="Rectángulo redondeado 122"/>
          <p:cNvSpPr/>
          <p:nvPr/>
        </p:nvSpPr>
        <p:spPr>
          <a:xfrm>
            <a:off x="539966" y="5499328"/>
            <a:ext cx="2471738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4" name="Conector recto de flecha 113"/>
          <p:cNvCxnSpPr/>
          <p:nvPr/>
        </p:nvCxnSpPr>
        <p:spPr>
          <a:xfrm flipH="1">
            <a:off x="1818585" y="5292070"/>
            <a:ext cx="11013" cy="3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/>
          <p:nvPr/>
        </p:nvCxnSpPr>
        <p:spPr>
          <a:xfrm>
            <a:off x="5337177" y="4406901"/>
            <a:ext cx="1" cy="40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4635501" y="4003850"/>
            <a:ext cx="1536701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8" name="Rectángulo redondeado 77"/>
          <p:cNvSpPr/>
          <p:nvPr/>
        </p:nvSpPr>
        <p:spPr>
          <a:xfrm>
            <a:off x="979812" y="3460895"/>
            <a:ext cx="184705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4" name="Rectángulo redondeado 23"/>
          <p:cNvSpPr/>
          <p:nvPr/>
        </p:nvSpPr>
        <p:spPr>
          <a:xfrm>
            <a:off x="4546600" y="688777"/>
            <a:ext cx="1257300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3" name="Conector recto 2"/>
          <p:cNvCxnSpPr/>
          <p:nvPr/>
        </p:nvCxnSpPr>
        <p:spPr>
          <a:xfrm>
            <a:off x="3390900" y="0"/>
            <a:ext cx="127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590868" y="-10565"/>
            <a:ext cx="254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9360476" y="0"/>
            <a:ext cx="121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058864" y="1"/>
            <a:ext cx="1200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Reserva de vestimenta</a:t>
            </a:r>
          </a:p>
          <a:p>
            <a:pPr algn="ctr"/>
            <a:r>
              <a:rPr lang="es-ES" sz="1600" dirty="0"/>
              <a:t>&lt;&lt;Principal&gt;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057650" y="-2497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Sistema BD</a:t>
            </a:r>
          </a:p>
          <a:p>
            <a:pPr algn="ctr"/>
            <a:r>
              <a:rPr lang="es-ES" dirty="0"/>
              <a:t>&lt;&lt;Externo&gt;&gt;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105346" y="-63484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Entidad Bancaria</a:t>
            </a:r>
          </a:p>
          <a:p>
            <a:pPr algn="ctr"/>
            <a:r>
              <a:rPr lang="es-ES" dirty="0"/>
              <a:t>(PayPal o banco)</a:t>
            </a:r>
          </a:p>
          <a:p>
            <a:pPr algn="ctr"/>
            <a:r>
              <a:rPr lang="es-ES" dirty="0"/>
              <a:t>&lt;&lt;Externo&gt;&gt;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290279" y="-1691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Propietario</a:t>
            </a:r>
          </a:p>
          <a:p>
            <a:pPr algn="ctr"/>
            <a:r>
              <a:rPr lang="es-ES" dirty="0"/>
              <a:t>&lt;&lt;Externo&gt;&gt;</a:t>
            </a:r>
          </a:p>
        </p:txBody>
      </p:sp>
      <p:sp>
        <p:nvSpPr>
          <p:cNvPr id="16" name="Elipse 15"/>
          <p:cNvSpPr/>
          <p:nvPr/>
        </p:nvSpPr>
        <p:spPr>
          <a:xfrm>
            <a:off x="1689100" y="749300"/>
            <a:ext cx="139700" cy="114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828800" y="646333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1058864" y="1057077"/>
            <a:ext cx="1400175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876300" y="1147586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Pedir datos de búsqueda</a:t>
            </a:r>
          </a:p>
        </p:txBody>
      </p:sp>
      <p:cxnSp>
        <p:nvCxnSpPr>
          <p:cNvPr id="22" name="Conector recto de flecha 21"/>
          <p:cNvCxnSpPr>
            <a:stCxn id="16" idx="4"/>
            <a:endCxn id="19" idx="0"/>
          </p:cNvCxnSpPr>
          <p:nvPr/>
        </p:nvCxnSpPr>
        <p:spPr>
          <a:xfrm>
            <a:off x="1758950" y="863602"/>
            <a:ext cx="0" cy="1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457476" y="696705"/>
            <a:ext cx="1473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Buscar vestimenta acorde a las palabras claves</a:t>
            </a:r>
          </a:p>
        </p:txBody>
      </p:sp>
      <p:sp>
        <p:nvSpPr>
          <p:cNvPr id="29" name="Ordenar 28"/>
          <p:cNvSpPr/>
          <p:nvPr/>
        </p:nvSpPr>
        <p:spPr>
          <a:xfrm>
            <a:off x="5076825" y="1793916"/>
            <a:ext cx="209550" cy="3302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31" name="Conector recto de flecha 30"/>
          <p:cNvCxnSpPr>
            <a:stCxn id="24" idx="2"/>
            <a:endCxn id="29" idx="0"/>
          </p:cNvCxnSpPr>
          <p:nvPr/>
        </p:nvCxnSpPr>
        <p:spPr>
          <a:xfrm>
            <a:off x="5175250" y="1612109"/>
            <a:ext cx="6350" cy="18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309760" y="1861268"/>
            <a:ext cx="112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Búsqueda ok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3829843" y="1627666"/>
            <a:ext cx="141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Búsqueda error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1255715" y="2087381"/>
            <a:ext cx="1038225" cy="59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1177924" y="2078190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Mostar resultados</a:t>
            </a:r>
          </a:p>
        </p:txBody>
      </p:sp>
      <p:cxnSp>
        <p:nvCxnSpPr>
          <p:cNvPr id="48" name="Conector recto 47"/>
          <p:cNvCxnSpPr>
            <a:cxnSpLocks/>
          </p:cNvCxnSpPr>
          <p:nvPr/>
        </p:nvCxnSpPr>
        <p:spPr>
          <a:xfrm flipH="1" flipV="1">
            <a:off x="1406956" y="2920390"/>
            <a:ext cx="2744" cy="13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4488937" y="2132135"/>
            <a:ext cx="1254125" cy="67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4394418" y="210882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Cargar info. de lugar</a:t>
            </a:r>
          </a:p>
        </p:txBody>
      </p:sp>
      <p:cxnSp>
        <p:nvCxnSpPr>
          <p:cNvPr id="60" name="Conector recto de flecha 59"/>
          <p:cNvCxnSpPr>
            <a:cxnSpLocks/>
            <a:stCxn id="41" idx="2"/>
          </p:cNvCxnSpPr>
          <p:nvPr/>
        </p:nvCxnSpPr>
        <p:spPr>
          <a:xfrm>
            <a:off x="1797049" y="2724521"/>
            <a:ext cx="8290" cy="75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cxnSpLocks/>
          </p:cNvCxnSpPr>
          <p:nvPr/>
        </p:nvCxnSpPr>
        <p:spPr>
          <a:xfrm flipH="1">
            <a:off x="2303177" y="2337243"/>
            <a:ext cx="2196450" cy="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976541" y="3451822"/>
            <a:ext cx="187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Calcular y mostrar desglose de pago</a:t>
            </a:r>
          </a:p>
        </p:txBody>
      </p:sp>
      <p:cxnSp>
        <p:nvCxnSpPr>
          <p:cNvPr id="80" name="Conector recto de flecha 79"/>
          <p:cNvCxnSpPr>
            <a:cxnSpLocks/>
            <a:endCxn id="81" idx="0"/>
          </p:cNvCxnSpPr>
          <p:nvPr/>
        </p:nvCxnSpPr>
        <p:spPr>
          <a:xfrm flipH="1">
            <a:off x="1829599" y="4160833"/>
            <a:ext cx="6076" cy="90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rdenar 80"/>
          <p:cNvSpPr/>
          <p:nvPr/>
        </p:nvSpPr>
        <p:spPr>
          <a:xfrm>
            <a:off x="1732662" y="5068079"/>
            <a:ext cx="193873" cy="3048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83" name="Conector angular 82"/>
          <p:cNvCxnSpPr/>
          <p:nvPr/>
        </p:nvCxnSpPr>
        <p:spPr>
          <a:xfrm flipV="1">
            <a:off x="2459039" y="1179129"/>
            <a:ext cx="2087563" cy="291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29" idx="1"/>
          </p:cNvCxnSpPr>
          <p:nvPr/>
        </p:nvCxnSpPr>
        <p:spPr>
          <a:xfrm rot="10800000">
            <a:off x="2459037" y="1703014"/>
            <a:ext cx="2617788" cy="256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585050" y="4003851"/>
            <a:ext cx="167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Carga datos de cliente</a:t>
            </a:r>
          </a:p>
        </p:txBody>
      </p:sp>
      <p:cxnSp>
        <p:nvCxnSpPr>
          <p:cNvPr id="109" name="Conector angular 108"/>
          <p:cNvCxnSpPr>
            <a:cxnSpLocks/>
          </p:cNvCxnSpPr>
          <p:nvPr/>
        </p:nvCxnSpPr>
        <p:spPr>
          <a:xfrm flipV="1">
            <a:off x="1954460" y="4327017"/>
            <a:ext cx="2658515" cy="893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rdenar 111"/>
          <p:cNvSpPr/>
          <p:nvPr/>
        </p:nvSpPr>
        <p:spPr>
          <a:xfrm>
            <a:off x="5251005" y="4812189"/>
            <a:ext cx="200025" cy="369838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0" name="CuadroTexto 119"/>
          <p:cNvSpPr txBox="1"/>
          <p:nvPr/>
        </p:nvSpPr>
        <p:spPr>
          <a:xfrm>
            <a:off x="3335359" y="4924038"/>
            <a:ext cx="103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Hay datos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5587701" y="4897270"/>
            <a:ext cx="1353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 hay datos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583753" y="5469269"/>
            <a:ext cx="249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Mostrar datos de cliente</a:t>
            </a:r>
          </a:p>
        </p:txBody>
      </p:sp>
      <p:cxnSp>
        <p:nvCxnSpPr>
          <p:cNvPr id="131" name="Conector angular 130"/>
          <p:cNvCxnSpPr/>
          <p:nvPr/>
        </p:nvCxnSpPr>
        <p:spPr>
          <a:xfrm rot="10800000" flipV="1">
            <a:off x="3010459" y="4942054"/>
            <a:ext cx="2236787" cy="864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/>
          <p:cNvSpPr txBox="1"/>
          <p:nvPr/>
        </p:nvSpPr>
        <p:spPr>
          <a:xfrm>
            <a:off x="4368008" y="5243151"/>
            <a:ext cx="22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Pedir datos de cliente</a:t>
            </a:r>
          </a:p>
        </p:txBody>
      </p:sp>
      <p:cxnSp>
        <p:nvCxnSpPr>
          <p:cNvPr id="137" name="Conector angular 136"/>
          <p:cNvCxnSpPr>
            <a:cxnSpLocks/>
          </p:cNvCxnSpPr>
          <p:nvPr/>
        </p:nvCxnSpPr>
        <p:spPr>
          <a:xfrm>
            <a:off x="5361709" y="4973782"/>
            <a:ext cx="476595" cy="318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1255713" y="6184900"/>
            <a:ext cx="51685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>
            <a:off x="5818190" y="5553123"/>
            <a:ext cx="1985" cy="6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cxnSpLocks/>
            <a:stCxn id="123" idx="2"/>
          </p:cNvCxnSpPr>
          <p:nvPr/>
        </p:nvCxnSpPr>
        <p:spPr>
          <a:xfrm flipH="1">
            <a:off x="1774827" y="5893028"/>
            <a:ext cx="1008" cy="23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835175" y="6337653"/>
            <a:ext cx="21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Pedir datos de pago</a:t>
            </a: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2048272" y="6184900"/>
            <a:ext cx="0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7118349" y="928588"/>
            <a:ext cx="193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Comprobar datos de pago</a:t>
            </a:r>
          </a:p>
        </p:txBody>
      </p:sp>
      <p:cxnSp>
        <p:nvCxnSpPr>
          <p:cNvPr id="166" name="Conector angular 165"/>
          <p:cNvCxnSpPr/>
          <p:nvPr/>
        </p:nvCxnSpPr>
        <p:spPr>
          <a:xfrm>
            <a:off x="2743200" y="6503722"/>
            <a:ext cx="4083402" cy="14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rdenar 171"/>
          <p:cNvSpPr/>
          <p:nvPr/>
        </p:nvSpPr>
        <p:spPr>
          <a:xfrm>
            <a:off x="7974871" y="1756280"/>
            <a:ext cx="184151" cy="305827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4" name="Conector recto de flecha 173"/>
          <p:cNvCxnSpPr>
            <a:stCxn id="155" idx="2"/>
            <a:endCxn id="172" idx="0"/>
          </p:cNvCxnSpPr>
          <p:nvPr/>
        </p:nvCxnSpPr>
        <p:spPr>
          <a:xfrm>
            <a:off x="8066883" y="1542984"/>
            <a:ext cx="64" cy="2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/>
          <p:cNvSpPr txBox="1"/>
          <p:nvPr/>
        </p:nvSpPr>
        <p:spPr>
          <a:xfrm>
            <a:off x="7348128" y="1633358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Error</a:t>
            </a:r>
          </a:p>
        </p:txBody>
      </p:sp>
      <p:sp>
        <p:nvSpPr>
          <p:cNvPr id="178" name="CuadroTexto 177"/>
          <p:cNvSpPr txBox="1"/>
          <p:nvPr/>
        </p:nvSpPr>
        <p:spPr>
          <a:xfrm>
            <a:off x="8139037" y="2007484"/>
            <a:ext cx="8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cxnSp>
        <p:nvCxnSpPr>
          <p:cNvPr id="185" name="Conector recto de flecha 184"/>
          <p:cNvCxnSpPr/>
          <p:nvPr/>
        </p:nvCxnSpPr>
        <p:spPr>
          <a:xfrm flipH="1">
            <a:off x="2828941" y="6633148"/>
            <a:ext cx="428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cxnSpLocks/>
            <a:stCxn id="172" idx="2"/>
            <a:endCxn id="226" idx="0"/>
          </p:cNvCxnSpPr>
          <p:nvPr/>
        </p:nvCxnSpPr>
        <p:spPr>
          <a:xfrm flipH="1">
            <a:off x="8066470" y="2062107"/>
            <a:ext cx="477" cy="52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/>
          <p:cNvSpPr txBox="1"/>
          <p:nvPr/>
        </p:nvSpPr>
        <p:spPr>
          <a:xfrm>
            <a:off x="9366401" y="2296569"/>
            <a:ext cx="154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Actualizar disponibilidad de vestimenta</a:t>
            </a:r>
          </a:p>
          <a:p>
            <a:pPr algn="ctr"/>
            <a:endParaRPr lang="es-ES" sz="1200" dirty="0"/>
          </a:p>
        </p:txBody>
      </p:sp>
      <p:sp>
        <p:nvSpPr>
          <p:cNvPr id="221" name="CuadroTexto 220"/>
          <p:cNvSpPr txBox="1"/>
          <p:nvPr/>
        </p:nvSpPr>
        <p:spPr>
          <a:xfrm>
            <a:off x="7438916" y="3663856"/>
            <a:ext cx="156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Enviar orden de cobro al banco</a:t>
            </a:r>
          </a:p>
        </p:txBody>
      </p:sp>
      <p:cxnSp>
        <p:nvCxnSpPr>
          <p:cNvPr id="262" name="Conector recto de flecha 261"/>
          <p:cNvCxnSpPr>
            <a:cxnSpLocks/>
          </p:cNvCxnSpPr>
          <p:nvPr/>
        </p:nvCxnSpPr>
        <p:spPr>
          <a:xfrm flipH="1">
            <a:off x="8028938" y="2837544"/>
            <a:ext cx="8624" cy="94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uadroTexto 278"/>
          <p:cNvSpPr txBox="1"/>
          <p:nvPr/>
        </p:nvSpPr>
        <p:spPr>
          <a:xfrm>
            <a:off x="10817966" y="0"/>
            <a:ext cx="144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Servicio</a:t>
            </a:r>
          </a:p>
          <a:p>
            <a:pPr algn="ctr"/>
            <a:r>
              <a:rPr lang="es-ES" dirty="0"/>
              <a:t>Email</a:t>
            </a:r>
          </a:p>
          <a:p>
            <a:pPr algn="ctr"/>
            <a:r>
              <a:rPr lang="es-ES" dirty="0"/>
              <a:t>&lt;&lt;Externo&gt;&gt;</a:t>
            </a:r>
          </a:p>
        </p:txBody>
      </p:sp>
      <p:cxnSp>
        <p:nvCxnSpPr>
          <p:cNvPr id="283" name="Conector recto 282"/>
          <p:cNvCxnSpPr/>
          <p:nvPr/>
        </p:nvCxnSpPr>
        <p:spPr>
          <a:xfrm>
            <a:off x="10891479" y="-24972"/>
            <a:ext cx="0" cy="687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324073" y="5039458"/>
            <a:ext cx="166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O:Reserva</a:t>
            </a:r>
          </a:p>
          <a:p>
            <a:pPr algn="ctr"/>
            <a:r>
              <a:rPr lang="es-ES" dirty="0"/>
              <a:t>Crea y añade datos</a:t>
            </a:r>
          </a:p>
        </p:txBody>
      </p:sp>
      <p:cxnSp>
        <p:nvCxnSpPr>
          <p:cNvPr id="28" name="Conector recto de flecha 27"/>
          <p:cNvCxnSpPr>
            <a:cxnSpLocks/>
          </p:cNvCxnSpPr>
          <p:nvPr/>
        </p:nvCxnSpPr>
        <p:spPr>
          <a:xfrm flipH="1">
            <a:off x="8036285" y="4792900"/>
            <a:ext cx="19373" cy="2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815086" y="5115391"/>
            <a:ext cx="146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Enviar email</a:t>
            </a:r>
          </a:p>
          <a:p>
            <a:pPr algn="ctr"/>
            <a:r>
              <a:rPr lang="es-ES" dirty="0"/>
              <a:t>confirmación</a:t>
            </a:r>
          </a:p>
        </p:txBody>
      </p:sp>
      <p:cxnSp>
        <p:nvCxnSpPr>
          <p:cNvPr id="46" name="Conector recto de flecha 45"/>
          <p:cNvCxnSpPr>
            <a:cxnSpLocks/>
          </p:cNvCxnSpPr>
          <p:nvPr/>
        </p:nvCxnSpPr>
        <p:spPr>
          <a:xfrm flipV="1">
            <a:off x="8773483" y="5464040"/>
            <a:ext cx="2085739" cy="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1489834" y="6089133"/>
            <a:ext cx="139700" cy="114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1343482" y="6146283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FIN</a:t>
            </a:r>
          </a:p>
        </p:txBody>
      </p:sp>
      <p:cxnSp>
        <p:nvCxnSpPr>
          <p:cNvPr id="49" name="Conector recto de flecha 48"/>
          <p:cNvCxnSpPr>
            <a:cxnSpLocks/>
          </p:cNvCxnSpPr>
          <p:nvPr/>
        </p:nvCxnSpPr>
        <p:spPr>
          <a:xfrm>
            <a:off x="11559684" y="5708031"/>
            <a:ext cx="0" cy="36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1B2B49A-0617-404D-9FFA-1FD2E91CFFB4}"/>
              </a:ext>
            </a:extLst>
          </p:cNvPr>
          <p:cNvSpPr txBox="1"/>
          <p:nvPr/>
        </p:nvSpPr>
        <p:spPr>
          <a:xfrm>
            <a:off x="1805341" y="2949672"/>
            <a:ext cx="1226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Selección cliente</a:t>
            </a:r>
          </a:p>
        </p:txBody>
      </p:sp>
      <p:cxnSp>
        <p:nvCxnSpPr>
          <p:cNvPr id="239" name="Conector recto 238">
            <a:extLst>
              <a:ext uri="{FF2B5EF4-FFF2-40B4-BE49-F238E27FC236}">
                <a16:creationId xmlns:a16="http://schemas.microsoft.com/office/drawing/2014/main" id="{B66135D8-6B2F-47B4-BD47-DA96416E1450}"/>
              </a:ext>
            </a:extLst>
          </p:cNvPr>
          <p:cNvCxnSpPr>
            <a:cxnSpLocks/>
          </p:cNvCxnSpPr>
          <p:nvPr/>
        </p:nvCxnSpPr>
        <p:spPr>
          <a:xfrm>
            <a:off x="5803900" y="828500"/>
            <a:ext cx="4357304" cy="1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361B13BD-4D5C-4C7F-AD40-531139C86976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10128479" y="843652"/>
            <a:ext cx="12136" cy="1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A5BA66EF-B43F-4A41-9D68-9E7F9FB23CAB}"/>
              </a:ext>
            </a:extLst>
          </p:cNvPr>
          <p:cNvCxnSpPr>
            <a:cxnSpLocks/>
          </p:cNvCxnSpPr>
          <p:nvPr/>
        </p:nvCxnSpPr>
        <p:spPr>
          <a:xfrm>
            <a:off x="9117725" y="3845989"/>
            <a:ext cx="99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5A76441D-E99D-4479-9BAF-26272CF16D0C}"/>
              </a:ext>
            </a:extLst>
          </p:cNvPr>
          <p:cNvCxnSpPr>
            <a:cxnSpLocks/>
          </p:cNvCxnSpPr>
          <p:nvPr/>
        </p:nvCxnSpPr>
        <p:spPr>
          <a:xfrm flipH="1">
            <a:off x="5769809" y="957832"/>
            <a:ext cx="3376921" cy="1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B23A1D11-7D58-460C-ADC9-BF171A71BD70}"/>
              </a:ext>
            </a:extLst>
          </p:cNvPr>
          <p:cNvCxnSpPr>
            <a:cxnSpLocks/>
          </p:cNvCxnSpPr>
          <p:nvPr/>
        </p:nvCxnSpPr>
        <p:spPr>
          <a:xfrm flipH="1">
            <a:off x="9142990" y="943214"/>
            <a:ext cx="16456" cy="291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F90320C4-A2E8-4742-AEBD-637ABF48949D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10126999" y="3219899"/>
            <a:ext cx="13616" cy="63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8630BE57-D344-4119-B2A2-119AE0D4985F}"/>
              </a:ext>
            </a:extLst>
          </p:cNvPr>
          <p:cNvCxnSpPr>
            <a:cxnSpLocks/>
          </p:cNvCxnSpPr>
          <p:nvPr/>
        </p:nvCxnSpPr>
        <p:spPr>
          <a:xfrm flipH="1" flipV="1">
            <a:off x="6815554" y="1259355"/>
            <a:ext cx="11048" cy="524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1789D588-163D-4601-B82E-126D17F2C050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6816143" y="1251754"/>
            <a:ext cx="302206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8F555AFA-738E-4F3B-9CF4-BFE260A2EF46}"/>
              </a:ext>
            </a:extLst>
          </p:cNvPr>
          <p:cNvCxnSpPr>
            <a:cxnSpLocks/>
          </p:cNvCxnSpPr>
          <p:nvPr/>
        </p:nvCxnSpPr>
        <p:spPr>
          <a:xfrm flipH="1" flipV="1">
            <a:off x="7084279" y="1903814"/>
            <a:ext cx="21067" cy="472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5F2099B7-6A74-4FDE-951E-081668D9BB34}"/>
              </a:ext>
            </a:extLst>
          </p:cNvPr>
          <p:cNvCxnSpPr>
            <a:cxnSpLocks/>
          </p:cNvCxnSpPr>
          <p:nvPr/>
        </p:nvCxnSpPr>
        <p:spPr>
          <a:xfrm flipV="1">
            <a:off x="7084279" y="1903813"/>
            <a:ext cx="9074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rdenar 171">
            <a:extLst>
              <a:ext uri="{FF2B5EF4-FFF2-40B4-BE49-F238E27FC236}">
                <a16:creationId xmlns:a16="http://schemas.microsoft.com/office/drawing/2014/main" id="{0445F054-2059-42D7-B51C-7D47D97E7306}"/>
              </a:ext>
            </a:extLst>
          </p:cNvPr>
          <p:cNvSpPr/>
          <p:nvPr/>
        </p:nvSpPr>
        <p:spPr>
          <a:xfrm>
            <a:off x="7957737" y="4461003"/>
            <a:ext cx="184151" cy="305827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3783CDA-8D43-4822-8645-520FAAF1455C}"/>
              </a:ext>
            </a:extLst>
          </p:cNvPr>
          <p:cNvCxnSpPr>
            <a:cxnSpLocks/>
            <a:stCxn id="222" idx="2"/>
            <a:endCxn id="188" idx="0"/>
          </p:cNvCxnSpPr>
          <p:nvPr/>
        </p:nvCxnSpPr>
        <p:spPr>
          <a:xfrm>
            <a:off x="8030800" y="4256847"/>
            <a:ext cx="19013" cy="2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DC9F17C-C6EE-419E-B5E0-6FB33CC2708D}"/>
              </a:ext>
            </a:extLst>
          </p:cNvPr>
          <p:cNvSpPr txBox="1"/>
          <p:nvPr/>
        </p:nvSpPr>
        <p:spPr>
          <a:xfrm>
            <a:off x="8080431" y="4732356"/>
            <a:ext cx="1369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Cobro aprobado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37C9E13E-CC50-4F58-A558-9A3C1C7563E3}"/>
              </a:ext>
            </a:extLst>
          </p:cNvPr>
          <p:cNvCxnSpPr>
            <a:cxnSpLocks/>
            <a:stCxn id="188" idx="1"/>
          </p:cNvCxnSpPr>
          <p:nvPr/>
        </p:nvCxnSpPr>
        <p:spPr>
          <a:xfrm flipH="1">
            <a:off x="7206971" y="4613917"/>
            <a:ext cx="750766" cy="1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E645C8F-74D9-47CB-879E-73943895F0F6}"/>
              </a:ext>
            </a:extLst>
          </p:cNvPr>
          <p:cNvCxnSpPr>
            <a:cxnSpLocks/>
          </p:cNvCxnSpPr>
          <p:nvPr/>
        </p:nvCxnSpPr>
        <p:spPr>
          <a:xfrm flipH="1">
            <a:off x="7201296" y="4646940"/>
            <a:ext cx="8851" cy="208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472C544-D224-4F8A-BCBF-3CC97D072842}"/>
              </a:ext>
            </a:extLst>
          </p:cNvPr>
          <p:cNvCxnSpPr/>
          <p:nvPr/>
        </p:nvCxnSpPr>
        <p:spPr>
          <a:xfrm>
            <a:off x="7204126" y="6729391"/>
            <a:ext cx="238" cy="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37878A2-88E5-455F-8E0E-AA5A323F13F8}"/>
              </a:ext>
            </a:extLst>
          </p:cNvPr>
          <p:cNvCxnSpPr>
            <a:cxnSpLocks/>
          </p:cNvCxnSpPr>
          <p:nvPr/>
        </p:nvCxnSpPr>
        <p:spPr>
          <a:xfrm flipH="1">
            <a:off x="2303177" y="6757008"/>
            <a:ext cx="4918525" cy="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EEC23844-7DFA-45C8-9621-1023CB1DB3E6}"/>
              </a:ext>
            </a:extLst>
          </p:cNvPr>
          <p:cNvCxnSpPr>
            <a:cxnSpLocks/>
          </p:cNvCxnSpPr>
          <p:nvPr/>
        </p:nvCxnSpPr>
        <p:spPr>
          <a:xfrm flipV="1">
            <a:off x="2303177" y="6591595"/>
            <a:ext cx="7722" cy="16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2E2CF77-32E9-4356-BC23-C6DD240C3A03}"/>
              </a:ext>
            </a:extLst>
          </p:cNvPr>
          <p:cNvSpPr txBox="1"/>
          <p:nvPr/>
        </p:nvSpPr>
        <p:spPr>
          <a:xfrm>
            <a:off x="7284240" y="4350500"/>
            <a:ext cx="552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40647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114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[UCM]::FdI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Local</dc:creator>
  <cp:lastModifiedBy>MingYang Chen</cp:lastModifiedBy>
  <cp:revision>22</cp:revision>
  <dcterms:created xsi:type="dcterms:W3CDTF">2018-11-22T10:47:52Z</dcterms:created>
  <dcterms:modified xsi:type="dcterms:W3CDTF">2018-11-22T18:26:11Z</dcterms:modified>
</cp:coreProperties>
</file>