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74" d="100"/>
          <a:sy n="74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ableStyles" Target="tableStyles.xml"/><Relationship Id="rId5" Type="http://purl.oclc.org/ooxml/officeDocument/relationships/theme" Target="theme/theme1.xml"/><Relationship Id="rId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D1402-A947-42AA-B81C-F70539CD3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8CB723-2FA7-49A6-80E7-CB647DBDB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F3B2F-E49B-42F8-A197-19C87E8F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1AE4A-B673-45B2-A449-6CA70E19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23F04-DA13-4366-9993-D3FE5E0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24160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985AA-9863-48AC-83C5-2F03D819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556457-6975-4227-9B78-C66F6E412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3B5D6-8B0A-409B-8FCF-23F966A4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48F89-EFDF-4EFF-B6EF-1E47B956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37A3A-D8AF-454F-8070-60B83CF6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90618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EA613D-DCAD-420D-A4B5-9A9111B01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3C1D1C-0481-4ED8-888B-65122858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6647A-E21C-4C6A-AAF4-1063449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EAEFC0-D17E-4922-A2CF-6FBB0B8F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57874-7525-41C4-9F56-B8A713A4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094817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C7577-96EA-4824-9258-A6A3CFDF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7B91C-2643-4DD5-90DF-D69FF39A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832170-BFEF-43B0-93EB-F38B4C73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AECE6-70B8-4769-A512-E8F72907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8A9DA-A9AF-493C-9995-F33D9609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667043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8C796-8D65-4F61-AFF2-D643B822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6F3A10-CAE5-4670-BF40-AE348493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9C210-0A3E-4875-B9A4-1FF0A23F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EBCBB-D8A2-4F84-9EC9-8AABE84C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716D1-FA5B-4FEF-9C7B-98C3794A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50681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A48A2-9EF0-4454-9C32-F0F6BAD0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BCF11-0929-4CDA-B65D-1B920C571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9946A-0B21-4DF8-9D28-A5A6089A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CD4CA7-F69D-4104-A39C-804EFC3C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924A09-1C1E-496C-AA9B-E15EB27B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15D4BF-62C6-4419-B206-162BE6BA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1910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762C1-046D-42C1-A92D-03B32C3B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9C55E6-403B-44F6-ADE2-149865A6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B0331C-7730-4F18-AF4A-08E09E22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AE5A4F-5BBF-40F5-BDF3-F0944AD96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B90419-8E65-43E9-A87B-0EE79030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CAC557-F9F2-4237-A03A-EB51799D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C3B6AD-90BF-46E9-B806-AC23E626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120046-4A53-44FF-A4B0-23E101F7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01181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476A3-D949-48B8-A650-F610E71D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00220D-B66F-48C6-8892-4A1A15F4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7C384A-084B-4249-AA24-49144F06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8C4E4B-9D4D-44AA-AA38-68482E05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44375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E28FDA-D5BA-4D22-91FA-E4D017FC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8E4CC5-74C3-469D-BDE9-8C535C5A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AA1C9A-A696-49EB-8677-58426B37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9165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855FA-A93C-4F28-B63E-1678C2A0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FFA25-2DA6-4590-927D-C1594A9F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ED006D-0547-4BC0-97FF-6EC1C63C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31EC24-0F40-47EB-9834-1FD4389A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C8FD33-2A1E-4ECD-AF93-CC0A2B05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F19F8-4168-48AA-9F9F-9140C998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439878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8465A-5EB1-4FE3-8CB7-A587189E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995147-456A-4FC8-9F98-DB88C1814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E990AD-8928-4459-A57D-C75A43D4B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A831B4-9C66-4FC2-9E8B-8E5932E7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E801A6-2DE3-4795-860E-FEB94199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33ED95-21C0-4EB2-A455-4188D5BD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6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1DAA5-4032-418D-BEC8-5909E690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54D274-7CE5-4952-A97D-C72AD1D2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8ECB7-0FF7-41BA-ADC4-C7D08B5D1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0AE78D90-B745-4121-AD0B-7ECCBC138438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C405F1-5823-461B-9B1C-D2E95DB2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1FFF4-A35A-47AC-BEBF-8590B6164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E0101A1-EBE7-4840-A693-94F437687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11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28AED5C-1CEA-4260-A3D9-7222823C9941}"/>
              </a:ext>
            </a:extLst>
          </p:cNvPr>
          <p:cNvSpPr/>
          <p:nvPr/>
        </p:nvSpPr>
        <p:spPr>
          <a:xfrm>
            <a:off x="4970664" y="188330"/>
            <a:ext cx="1752600" cy="3276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Definción del proyecto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A6ABE0-8859-4426-8D41-FDA30F8D2FE4}"/>
              </a:ext>
            </a:extLst>
          </p:cNvPr>
          <p:cNvSpPr/>
          <p:nvPr/>
        </p:nvSpPr>
        <p:spPr>
          <a:xfrm>
            <a:off x="4928754" y="839180"/>
            <a:ext cx="1836420" cy="518160"/>
          </a:xfrm>
          <a:prstGeom prst="roundRect">
            <a:avLst>
              <a:gd name="adj" fmla="val 12255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Identificación de requisitos</a:t>
            </a:r>
          </a:p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del proyecto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A1129CA-F536-48BD-A66F-658DAEA016DA}"/>
              </a:ext>
            </a:extLst>
          </p:cNvPr>
          <p:cNvSpPr/>
          <p:nvPr/>
        </p:nvSpPr>
        <p:spPr>
          <a:xfrm>
            <a:off x="0" y="1857255"/>
            <a:ext cx="1599162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Req</a:t>
            </a: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. Mod. participación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8A692FC-D3CA-4DCC-BC79-4414141A4913}"/>
              </a:ext>
            </a:extLst>
          </p:cNvPr>
          <p:cNvSpPr/>
          <p:nvPr/>
        </p:nvSpPr>
        <p:spPr>
          <a:xfrm>
            <a:off x="1599162" y="1857255"/>
            <a:ext cx="1516380" cy="3429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Req. Mod. Reserva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FB67E35-E99C-45A2-8FCD-C7750F782A71}"/>
              </a:ext>
            </a:extLst>
          </p:cNvPr>
          <p:cNvSpPr/>
          <p:nvPr/>
        </p:nvSpPr>
        <p:spPr>
          <a:xfrm>
            <a:off x="3115542" y="1849635"/>
            <a:ext cx="1485900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Req. Mod. Publicidad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2A70333-5D74-4C5E-92EA-B7696DEE4486}"/>
              </a:ext>
            </a:extLst>
          </p:cNvPr>
          <p:cNvSpPr/>
          <p:nvPr/>
        </p:nvSpPr>
        <p:spPr>
          <a:xfrm>
            <a:off x="6163542" y="1844360"/>
            <a:ext cx="1661160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Req</a:t>
            </a: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. Mod. Audiovisuales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E465D2A-547B-4038-A47A-D925A06AD62D}"/>
              </a:ext>
            </a:extLst>
          </p:cNvPr>
          <p:cNvSpPr/>
          <p:nvPr/>
        </p:nvSpPr>
        <p:spPr>
          <a:xfrm>
            <a:off x="4601442" y="1856509"/>
            <a:ext cx="1562100" cy="343646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Req. Mod. Vestimenta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E1F365E-56A3-4978-90A3-108094CD256C}"/>
              </a:ext>
            </a:extLst>
          </p:cNvPr>
          <p:cNvSpPr/>
          <p:nvPr/>
        </p:nvSpPr>
        <p:spPr>
          <a:xfrm>
            <a:off x="7824702" y="1844361"/>
            <a:ext cx="1379220" cy="350519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Req</a:t>
            </a: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. Mod. Catering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FBD4C25-753E-43CA-855A-D33AEDEF7C23}"/>
              </a:ext>
            </a:extLst>
          </p:cNvPr>
          <p:cNvSpPr/>
          <p:nvPr/>
        </p:nvSpPr>
        <p:spPr>
          <a:xfrm>
            <a:off x="10705062" y="1844360"/>
            <a:ext cx="1501140" cy="3429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Req. Mod. Información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6DE9BED-C9D3-4F8E-9168-C4E97A2AE5AB}"/>
              </a:ext>
            </a:extLst>
          </p:cNvPr>
          <p:cNvSpPr/>
          <p:nvPr/>
        </p:nvSpPr>
        <p:spPr>
          <a:xfrm>
            <a:off x="9203922" y="1844360"/>
            <a:ext cx="1501140" cy="3429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Req</a:t>
            </a: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. Mod. Transporte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78D0C25-85BA-45A5-BD4A-8D181E6BEE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46964" y="515990"/>
            <a:ext cx="0" cy="323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D7A9CE7-D509-4CFE-AB27-82A11EBEEAE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99581" y="1357340"/>
            <a:ext cx="5047383" cy="4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A55645F-E371-4274-8346-CE7337CE5C2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357352" y="1357340"/>
            <a:ext cx="3489612" cy="4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083D9A7-DA4B-4AA1-98A5-26D701E130B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858492" y="1357340"/>
            <a:ext cx="1988472" cy="49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BA8AB9B-C4BC-414F-BAE2-3662D19170B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382492" y="1357340"/>
            <a:ext cx="464472" cy="49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6B77B60-D3B4-49A1-BFF0-B389EDD29B6B}"/>
              </a:ext>
            </a:extLst>
          </p:cNvPr>
          <p:cNvCxnSpPr>
            <a:stCxn id="6" idx="2"/>
          </p:cNvCxnSpPr>
          <p:nvPr/>
        </p:nvCxnSpPr>
        <p:spPr>
          <a:xfrm>
            <a:off x="5846964" y="1357340"/>
            <a:ext cx="1234788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D75FC9F-8644-4D03-A77D-BCF510DB87C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5846964" y="1357340"/>
            <a:ext cx="2667348" cy="48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CCA87F8-A456-44FB-84A7-61DBF4ECD1A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846964" y="1357340"/>
            <a:ext cx="4107528" cy="48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9302CB9-6ABD-454A-8041-8895AAFD0E5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846964" y="1357340"/>
            <a:ext cx="5608668" cy="48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6228400-2703-4A6B-9386-1A1CD5C635EB}"/>
              </a:ext>
            </a:extLst>
          </p:cNvPr>
          <p:cNvSpPr/>
          <p:nvPr/>
        </p:nvSpPr>
        <p:spPr>
          <a:xfrm>
            <a:off x="306952" y="262402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AB09D36-A026-47EC-A1FF-699B9D2E1966}"/>
              </a:ext>
            </a:extLst>
          </p:cNvPr>
          <p:cNvSpPr/>
          <p:nvPr/>
        </p:nvSpPr>
        <p:spPr>
          <a:xfrm>
            <a:off x="6491645" y="262402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1E132BBB-E3D8-4C86-9486-7460F427593D}"/>
              </a:ext>
            </a:extLst>
          </p:cNvPr>
          <p:cNvSpPr/>
          <p:nvPr/>
        </p:nvSpPr>
        <p:spPr>
          <a:xfrm>
            <a:off x="4928754" y="262402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4AF94661-EA5D-4C72-9684-69F7357234FA}"/>
              </a:ext>
            </a:extLst>
          </p:cNvPr>
          <p:cNvSpPr/>
          <p:nvPr/>
        </p:nvSpPr>
        <p:spPr>
          <a:xfrm>
            <a:off x="3365863" y="262402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727B4FF4-C10D-44A2-97F5-D5AB792C2FCB}"/>
              </a:ext>
            </a:extLst>
          </p:cNvPr>
          <p:cNvSpPr/>
          <p:nvPr/>
        </p:nvSpPr>
        <p:spPr>
          <a:xfrm>
            <a:off x="1864723" y="262402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4A3109E-E7D3-4E23-AAEA-C559A9A24071}"/>
              </a:ext>
            </a:extLst>
          </p:cNvPr>
          <p:cNvSpPr/>
          <p:nvPr/>
        </p:nvSpPr>
        <p:spPr>
          <a:xfrm>
            <a:off x="9617427" y="262402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ACF48B7-4979-4304-BEDD-25EE25D5974B}"/>
              </a:ext>
            </a:extLst>
          </p:cNvPr>
          <p:cNvSpPr/>
          <p:nvPr/>
        </p:nvSpPr>
        <p:spPr>
          <a:xfrm>
            <a:off x="8054536" y="262402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7C2D7B5-6F68-4589-9137-C7C8DF5138AE}"/>
              </a:ext>
            </a:extLst>
          </p:cNvPr>
          <p:cNvSpPr/>
          <p:nvPr/>
        </p:nvSpPr>
        <p:spPr>
          <a:xfrm>
            <a:off x="11180318" y="262402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85A575E-3C02-422E-8092-2DE966EFA4D8}"/>
              </a:ext>
            </a:extLst>
          </p:cNvPr>
          <p:cNvCxnSpPr>
            <a:stCxn id="7" idx="2"/>
            <a:endCxn id="35" idx="0"/>
          </p:cNvCxnSpPr>
          <p:nvPr/>
        </p:nvCxnSpPr>
        <p:spPr>
          <a:xfrm>
            <a:off x="799581" y="2207775"/>
            <a:ext cx="0" cy="4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DD82958-CDF0-41F9-A7D9-FC858A9A6832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2357352" y="2200155"/>
            <a:ext cx="0" cy="42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D4A45B2-CBEB-4720-9AB1-C18A33CB23ED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3858492" y="2200155"/>
            <a:ext cx="0" cy="42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E56DC90-AF50-432B-A770-741A914529FD}"/>
              </a:ext>
            </a:extLst>
          </p:cNvPr>
          <p:cNvCxnSpPr>
            <a:stCxn id="11" idx="2"/>
            <a:endCxn id="43" idx="0"/>
          </p:cNvCxnSpPr>
          <p:nvPr/>
        </p:nvCxnSpPr>
        <p:spPr>
          <a:xfrm>
            <a:off x="5382492" y="2200155"/>
            <a:ext cx="38891" cy="42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0530FEE-F418-405D-BC7F-198A334BB317}"/>
              </a:ext>
            </a:extLst>
          </p:cNvPr>
          <p:cNvCxnSpPr>
            <a:stCxn id="10" idx="2"/>
            <a:endCxn id="42" idx="0"/>
          </p:cNvCxnSpPr>
          <p:nvPr/>
        </p:nvCxnSpPr>
        <p:spPr>
          <a:xfrm flipH="1">
            <a:off x="6984274" y="2194880"/>
            <a:ext cx="9848" cy="42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AF88DAB-8056-4C8A-85B5-F26367A1DC21}"/>
              </a:ext>
            </a:extLst>
          </p:cNvPr>
          <p:cNvCxnSpPr>
            <a:stCxn id="12" idx="2"/>
            <a:endCxn id="47" idx="0"/>
          </p:cNvCxnSpPr>
          <p:nvPr/>
        </p:nvCxnSpPr>
        <p:spPr>
          <a:xfrm>
            <a:off x="8514312" y="2194880"/>
            <a:ext cx="32853" cy="42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A791101-5B84-41CA-B143-02EBDA09D186}"/>
              </a:ext>
            </a:extLst>
          </p:cNvPr>
          <p:cNvCxnSpPr>
            <a:stCxn id="14" idx="2"/>
            <a:endCxn id="46" idx="0"/>
          </p:cNvCxnSpPr>
          <p:nvPr/>
        </p:nvCxnSpPr>
        <p:spPr>
          <a:xfrm>
            <a:off x="9954492" y="2187260"/>
            <a:ext cx="155564" cy="43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0E78B9D-DD9E-4FCA-A099-237DAFC05B8C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>
            <a:off x="11455632" y="2187260"/>
            <a:ext cx="217315" cy="43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7D9A6AF-CA36-4A50-9940-87E8D732D724}"/>
              </a:ext>
            </a:extLst>
          </p:cNvPr>
          <p:cNvSpPr/>
          <p:nvPr/>
        </p:nvSpPr>
        <p:spPr>
          <a:xfrm>
            <a:off x="306951" y="3390803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Diseño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57FFBA4-51B0-4EEE-AB72-5541E296FB89}"/>
              </a:ext>
            </a:extLst>
          </p:cNvPr>
          <p:cNvSpPr/>
          <p:nvPr/>
        </p:nvSpPr>
        <p:spPr>
          <a:xfrm>
            <a:off x="4909308" y="3390803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Diseño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E12D25FE-7FE7-49E8-BEA5-B28EE89444FA}"/>
              </a:ext>
            </a:extLst>
          </p:cNvPr>
          <p:cNvSpPr/>
          <p:nvPr/>
        </p:nvSpPr>
        <p:spPr>
          <a:xfrm>
            <a:off x="3365863" y="3390803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Diseño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02F43E3-3C44-4E8F-86D5-6E023CC2DEE5}"/>
              </a:ext>
            </a:extLst>
          </p:cNvPr>
          <p:cNvSpPr/>
          <p:nvPr/>
        </p:nvSpPr>
        <p:spPr>
          <a:xfrm>
            <a:off x="1864723" y="3390803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Diseño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D3328AE-4DF1-49C1-8817-D935A9CA30AE}"/>
              </a:ext>
            </a:extLst>
          </p:cNvPr>
          <p:cNvSpPr/>
          <p:nvPr/>
        </p:nvSpPr>
        <p:spPr>
          <a:xfrm>
            <a:off x="9656316" y="3390803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Diseño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4A1C37F-2BF8-4777-8AFF-4DB39D15B2DA}"/>
              </a:ext>
            </a:extLst>
          </p:cNvPr>
          <p:cNvSpPr/>
          <p:nvPr/>
        </p:nvSpPr>
        <p:spPr>
          <a:xfrm>
            <a:off x="8073980" y="3390803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Diseño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D620371A-4452-49B9-AAE0-CB3523625BF7}"/>
              </a:ext>
            </a:extLst>
          </p:cNvPr>
          <p:cNvSpPr/>
          <p:nvPr/>
        </p:nvSpPr>
        <p:spPr>
          <a:xfrm>
            <a:off x="6491644" y="3390803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Diseño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C5EA40B3-2CFF-44C9-B279-17BEFF6DE6B4}"/>
              </a:ext>
            </a:extLst>
          </p:cNvPr>
          <p:cNvSpPr/>
          <p:nvPr/>
        </p:nvSpPr>
        <p:spPr>
          <a:xfrm>
            <a:off x="11180317" y="3390803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Diseño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2FE05C13-EB7E-41BE-B9DB-D52DCDC0872F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799580" y="2974549"/>
            <a:ext cx="1" cy="4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20930D5-6C3D-4252-B833-F77A96CB5AAC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>
            <a:off x="2357352" y="2974549"/>
            <a:ext cx="0" cy="4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4432D90-4A81-425D-B48D-58B9CDC222F1}"/>
              </a:ext>
            </a:extLst>
          </p:cNvPr>
          <p:cNvCxnSpPr>
            <a:stCxn id="44" idx="2"/>
            <a:endCxn id="39" idx="0"/>
          </p:cNvCxnSpPr>
          <p:nvPr/>
        </p:nvCxnSpPr>
        <p:spPr>
          <a:xfrm>
            <a:off x="3858492" y="2974549"/>
            <a:ext cx="0" cy="4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3EA2FD6-F428-4B13-941D-9D4DCBF061BC}"/>
              </a:ext>
            </a:extLst>
          </p:cNvPr>
          <p:cNvCxnSpPr>
            <a:stCxn id="43" idx="2"/>
            <a:endCxn id="38" idx="0"/>
          </p:cNvCxnSpPr>
          <p:nvPr/>
        </p:nvCxnSpPr>
        <p:spPr>
          <a:xfrm flipH="1">
            <a:off x="5401937" y="2974549"/>
            <a:ext cx="19446" cy="4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1715098-7BC4-4570-8B38-86ADD942FC16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 flipH="1">
            <a:off x="6984273" y="2974549"/>
            <a:ext cx="1" cy="4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98D0440-DC0F-4C97-95B0-585E7F778F2A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>
            <a:off x="8547165" y="2974549"/>
            <a:ext cx="19444" cy="4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AFABA66-366F-4EBE-90A2-2813193AA08F}"/>
              </a:ext>
            </a:extLst>
          </p:cNvPr>
          <p:cNvCxnSpPr>
            <a:stCxn id="46" idx="2"/>
            <a:endCxn id="41" idx="0"/>
          </p:cNvCxnSpPr>
          <p:nvPr/>
        </p:nvCxnSpPr>
        <p:spPr>
          <a:xfrm>
            <a:off x="10110056" y="2974549"/>
            <a:ext cx="38889" cy="4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8BD5E0C-BA15-4A6E-A0AD-16B754F9AF6C}"/>
              </a:ext>
            </a:extLst>
          </p:cNvPr>
          <p:cNvCxnSpPr>
            <a:stCxn id="48" idx="2"/>
            <a:endCxn id="53" idx="0"/>
          </p:cNvCxnSpPr>
          <p:nvPr/>
        </p:nvCxnSpPr>
        <p:spPr>
          <a:xfrm flipH="1">
            <a:off x="11672946" y="2974549"/>
            <a:ext cx="1" cy="4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F0DB322F-95E0-4DDA-A7D1-1999DE36313D}"/>
              </a:ext>
            </a:extLst>
          </p:cNvPr>
          <p:cNvSpPr/>
          <p:nvPr/>
        </p:nvSpPr>
        <p:spPr>
          <a:xfrm>
            <a:off x="306951" y="410120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Codificación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16E64150-9379-4E3B-9A3B-78D817B83900}"/>
              </a:ext>
            </a:extLst>
          </p:cNvPr>
          <p:cNvSpPr/>
          <p:nvPr/>
        </p:nvSpPr>
        <p:spPr>
          <a:xfrm>
            <a:off x="8064258" y="410120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Codificación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A2655E0-4642-440C-BD76-7F1327168310}"/>
              </a:ext>
            </a:extLst>
          </p:cNvPr>
          <p:cNvSpPr/>
          <p:nvPr/>
        </p:nvSpPr>
        <p:spPr>
          <a:xfrm>
            <a:off x="6501493" y="410120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Codificación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72CD9F9A-C82A-4365-9F5C-0EB75695479A}"/>
              </a:ext>
            </a:extLst>
          </p:cNvPr>
          <p:cNvSpPr/>
          <p:nvPr/>
        </p:nvSpPr>
        <p:spPr>
          <a:xfrm>
            <a:off x="4926631" y="4084101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Codificación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C00F7455-FDAA-4B9A-8CE0-40D5559B1EFB}"/>
              </a:ext>
            </a:extLst>
          </p:cNvPr>
          <p:cNvSpPr/>
          <p:nvPr/>
        </p:nvSpPr>
        <p:spPr>
          <a:xfrm>
            <a:off x="3365863" y="407834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Codificación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09FC58EC-BD0B-49C8-8D69-0A6AFBC0F027}"/>
              </a:ext>
            </a:extLst>
          </p:cNvPr>
          <p:cNvSpPr/>
          <p:nvPr/>
        </p:nvSpPr>
        <p:spPr>
          <a:xfrm>
            <a:off x="1864723" y="4079008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Codificación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23E4AD69-E8BF-4794-AE8E-2C8B43861354}"/>
              </a:ext>
            </a:extLst>
          </p:cNvPr>
          <p:cNvSpPr/>
          <p:nvPr/>
        </p:nvSpPr>
        <p:spPr>
          <a:xfrm>
            <a:off x="11176426" y="407834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Codificación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DB606BC-F15F-4B87-A135-1A8171E9B5C1}"/>
              </a:ext>
            </a:extLst>
          </p:cNvPr>
          <p:cNvSpPr/>
          <p:nvPr/>
        </p:nvSpPr>
        <p:spPr>
          <a:xfrm>
            <a:off x="9654701" y="4101209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Codificación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A79C45A0-2504-4D75-A1F5-96DDAC7E6CEB}"/>
              </a:ext>
            </a:extLst>
          </p:cNvPr>
          <p:cNvSpPr/>
          <p:nvPr/>
        </p:nvSpPr>
        <p:spPr>
          <a:xfrm>
            <a:off x="306950" y="4811615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F1D6E33E-460D-4078-A296-39992C7844A2}"/>
              </a:ext>
            </a:extLst>
          </p:cNvPr>
          <p:cNvSpPr/>
          <p:nvPr/>
        </p:nvSpPr>
        <p:spPr>
          <a:xfrm>
            <a:off x="6501493" y="4811615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DDC7D2E-D9A3-4BE9-A52E-66403EED1C41}"/>
              </a:ext>
            </a:extLst>
          </p:cNvPr>
          <p:cNvSpPr/>
          <p:nvPr/>
        </p:nvSpPr>
        <p:spPr>
          <a:xfrm>
            <a:off x="4909046" y="4811615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BB6A142E-093A-4DA6-ADD1-2D23559ADF87}"/>
              </a:ext>
            </a:extLst>
          </p:cNvPr>
          <p:cNvSpPr/>
          <p:nvPr/>
        </p:nvSpPr>
        <p:spPr>
          <a:xfrm>
            <a:off x="3365863" y="4811615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ECDC83F-CAB8-4691-9726-BE67E0B3F213}"/>
              </a:ext>
            </a:extLst>
          </p:cNvPr>
          <p:cNvSpPr/>
          <p:nvPr/>
        </p:nvSpPr>
        <p:spPr>
          <a:xfrm>
            <a:off x="1864723" y="4814424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3E0DA13-A93D-4417-976B-0BE47ABB6FBF}"/>
              </a:ext>
            </a:extLst>
          </p:cNvPr>
          <p:cNvSpPr/>
          <p:nvPr/>
        </p:nvSpPr>
        <p:spPr>
          <a:xfrm>
            <a:off x="11207307" y="4814424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DAB30479-ECB7-4C53-99D4-A2A61A3D5466}"/>
              </a:ext>
            </a:extLst>
          </p:cNvPr>
          <p:cNvSpPr/>
          <p:nvPr/>
        </p:nvSpPr>
        <p:spPr>
          <a:xfrm>
            <a:off x="9654706" y="4814424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63E864B0-759B-4227-92C2-3A3BD77F7369}"/>
              </a:ext>
            </a:extLst>
          </p:cNvPr>
          <p:cNvSpPr/>
          <p:nvPr/>
        </p:nvSpPr>
        <p:spPr>
          <a:xfrm>
            <a:off x="8064258" y="4806804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51FF0E4-AC7E-4500-AC30-2C2C45181B1C}"/>
              </a:ext>
            </a:extLst>
          </p:cNvPr>
          <p:cNvCxnSpPr>
            <a:stCxn id="37" idx="2"/>
            <a:endCxn id="61" idx="0"/>
          </p:cNvCxnSpPr>
          <p:nvPr/>
        </p:nvCxnSpPr>
        <p:spPr>
          <a:xfrm>
            <a:off x="799580" y="3741323"/>
            <a:ext cx="0" cy="35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DA984657-22E2-4890-A913-FE6F6A3367B0}"/>
              </a:ext>
            </a:extLst>
          </p:cNvPr>
          <p:cNvCxnSpPr>
            <a:stCxn id="40" idx="2"/>
            <a:endCxn id="68" idx="0"/>
          </p:cNvCxnSpPr>
          <p:nvPr/>
        </p:nvCxnSpPr>
        <p:spPr>
          <a:xfrm>
            <a:off x="2357352" y="3741323"/>
            <a:ext cx="0" cy="33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0F775CAA-B014-4F6E-8AEC-7DCB655201F6}"/>
              </a:ext>
            </a:extLst>
          </p:cNvPr>
          <p:cNvCxnSpPr>
            <a:stCxn id="39" idx="2"/>
            <a:endCxn id="67" idx="0"/>
          </p:cNvCxnSpPr>
          <p:nvPr/>
        </p:nvCxnSpPr>
        <p:spPr>
          <a:xfrm>
            <a:off x="3858492" y="3741323"/>
            <a:ext cx="0" cy="3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4FE83328-71A7-4DCA-BAF2-68A7EAC3A53E}"/>
              </a:ext>
            </a:extLst>
          </p:cNvPr>
          <p:cNvCxnSpPr>
            <a:stCxn id="38" idx="2"/>
            <a:endCxn id="66" idx="0"/>
          </p:cNvCxnSpPr>
          <p:nvPr/>
        </p:nvCxnSpPr>
        <p:spPr>
          <a:xfrm>
            <a:off x="5401937" y="3741323"/>
            <a:ext cx="17323" cy="3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328D6139-3FC6-4DF8-A1B2-D44AB0F6186F}"/>
              </a:ext>
            </a:extLst>
          </p:cNvPr>
          <p:cNvCxnSpPr>
            <a:stCxn id="51" idx="2"/>
            <a:endCxn id="65" idx="0"/>
          </p:cNvCxnSpPr>
          <p:nvPr/>
        </p:nvCxnSpPr>
        <p:spPr>
          <a:xfrm>
            <a:off x="6984273" y="3741323"/>
            <a:ext cx="9849" cy="35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AB612897-45F7-441E-94CF-7F4042780CEB}"/>
              </a:ext>
            </a:extLst>
          </p:cNvPr>
          <p:cNvCxnSpPr>
            <a:stCxn id="49" idx="2"/>
            <a:endCxn id="63" idx="0"/>
          </p:cNvCxnSpPr>
          <p:nvPr/>
        </p:nvCxnSpPr>
        <p:spPr>
          <a:xfrm flipH="1">
            <a:off x="8556887" y="3741323"/>
            <a:ext cx="9722" cy="35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AE361E73-CCD5-4F1A-BFDA-F665C85801E3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 flipH="1">
            <a:off x="10147330" y="3741323"/>
            <a:ext cx="1615" cy="35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4A68363C-2FEA-49E9-BD3B-907A959294D7}"/>
              </a:ext>
            </a:extLst>
          </p:cNvPr>
          <p:cNvCxnSpPr>
            <a:stCxn id="53" idx="2"/>
            <a:endCxn id="69" idx="0"/>
          </p:cNvCxnSpPr>
          <p:nvPr/>
        </p:nvCxnSpPr>
        <p:spPr>
          <a:xfrm flipH="1">
            <a:off x="11669055" y="3741323"/>
            <a:ext cx="3891" cy="3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9F31E84E-A1B5-4D2B-8563-B92AC6BC9251}"/>
              </a:ext>
            </a:extLst>
          </p:cNvPr>
          <p:cNvCxnSpPr>
            <a:stCxn id="61" idx="2"/>
            <a:endCxn id="72" idx="0"/>
          </p:cNvCxnSpPr>
          <p:nvPr/>
        </p:nvCxnSpPr>
        <p:spPr>
          <a:xfrm flipH="1">
            <a:off x="799579" y="4451729"/>
            <a:ext cx="1" cy="35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B0B08A79-9EFC-4D38-81D1-80C67C9764F0}"/>
              </a:ext>
            </a:extLst>
          </p:cNvPr>
          <p:cNvCxnSpPr>
            <a:stCxn id="68" idx="2"/>
            <a:endCxn id="76" idx="0"/>
          </p:cNvCxnSpPr>
          <p:nvPr/>
        </p:nvCxnSpPr>
        <p:spPr>
          <a:xfrm>
            <a:off x="2357352" y="4429528"/>
            <a:ext cx="0" cy="38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06D4C9A5-8CD9-4AAE-9340-C57AB22542CA}"/>
              </a:ext>
            </a:extLst>
          </p:cNvPr>
          <p:cNvCxnSpPr>
            <a:stCxn id="67" idx="2"/>
            <a:endCxn id="75" idx="0"/>
          </p:cNvCxnSpPr>
          <p:nvPr/>
        </p:nvCxnSpPr>
        <p:spPr>
          <a:xfrm>
            <a:off x="3858492" y="4428869"/>
            <a:ext cx="0" cy="38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006265B7-18A1-430F-B66E-138583F5F4FD}"/>
              </a:ext>
            </a:extLst>
          </p:cNvPr>
          <p:cNvCxnSpPr>
            <a:stCxn id="66" idx="2"/>
            <a:endCxn id="74" idx="0"/>
          </p:cNvCxnSpPr>
          <p:nvPr/>
        </p:nvCxnSpPr>
        <p:spPr>
          <a:xfrm flipH="1">
            <a:off x="5401675" y="4434621"/>
            <a:ext cx="17585" cy="37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E8DC92C7-6D23-42A4-8D16-206A488971D9}"/>
              </a:ext>
            </a:extLst>
          </p:cNvPr>
          <p:cNvCxnSpPr>
            <a:stCxn id="65" idx="2"/>
            <a:endCxn id="73" idx="0"/>
          </p:cNvCxnSpPr>
          <p:nvPr/>
        </p:nvCxnSpPr>
        <p:spPr>
          <a:xfrm>
            <a:off x="6994122" y="4451729"/>
            <a:ext cx="0" cy="35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04FBC989-0AAE-4B15-B08E-7CA620B131C2}"/>
              </a:ext>
            </a:extLst>
          </p:cNvPr>
          <p:cNvCxnSpPr>
            <a:stCxn id="63" idx="2"/>
            <a:endCxn id="79" idx="0"/>
          </p:cNvCxnSpPr>
          <p:nvPr/>
        </p:nvCxnSpPr>
        <p:spPr>
          <a:xfrm>
            <a:off x="8556887" y="4451729"/>
            <a:ext cx="0" cy="35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3C98C3CD-E6CC-4B34-B9F4-CFD41FB819F9}"/>
              </a:ext>
            </a:extLst>
          </p:cNvPr>
          <p:cNvCxnSpPr>
            <a:stCxn id="70" idx="2"/>
            <a:endCxn id="78" idx="0"/>
          </p:cNvCxnSpPr>
          <p:nvPr/>
        </p:nvCxnSpPr>
        <p:spPr>
          <a:xfrm>
            <a:off x="10147330" y="4451729"/>
            <a:ext cx="5" cy="36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218ABA65-C086-4169-AC80-4FC011E88B57}"/>
              </a:ext>
            </a:extLst>
          </p:cNvPr>
          <p:cNvCxnSpPr>
            <a:stCxn id="69" idx="2"/>
            <a:endCxn id="77" idx="0"/>
          </p:cNvCxnSpPr>
          <p:nvPr/>
        </p:nvCxnSpPr>
        <p:spPr>
          <a:xfrm>
            <a:off x="11669055" y="4428869"/>
            <a:ext cx="30881" cy="38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ángulo: esquinas redondeadas 108">
            <a:extLst>
              <a:ext uri="{FF2B5EF4-FFF2-40B4-BE49-F238E27FC236}">
                <a16:creationId xmlns:a16="http://schemas.microsoft.com/office/drawing/2014/main" id="{0C41E1CD-50BD-4D62-923D-33A42D2DF526}"/>
              </a:ext>
            </a:extLst>
          </p:cNvPr>
          <p:cNvSpPr/>
          <p:nvPr/>
        </p:nvSpPr>
        <p:spPr>
          <a:xfrm>
            <a:off x="380616" y="747740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SRS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DEC1D208-3E06-4A5D-A34E-E90D89470D69}"/>
              </a:ext>
            </a:extLst>
          </p:cNvPr>
          <p:cNvSpPr/>
          <p:nvPr/>
        </p:nvSpPr>
        <p:spPr>
          <a:xfrm>
            <a:off x="10963003" y="748793"/>
            <a:ext cx="985257" cy="35052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%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%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PDP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DD7D3E6-48D1-4A18-A5DD-F567D8C77D66}"/>
              </a:ext>
            </a:extLst>
          </p:cNvPr>
          <p:cNvCxnSpPr>
            <a:stCxn id="6" idx="1"/>
            <a:endCxn id="109" idx="3"/>
          </p:cNvCxnSpPr>
          <p:nvPr/>
        </p:nvCxnSpPr>
        <p:spPr>
          <a:xfrm flipH="1" flipV="1">
            <a:off x="1365873" y="923000"/>
            <a:ext cx="3562881" cy="17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0CA49AA-999F-40D2-A8C8-9F179A009AEF}"/>
              </a:ext>
            </a:extLst>
          </p:cNvPr>
          <p:cNvCxnSpPr>
            <a:stCxn id="6" idx="3"/>
            <a:endCxn id="110" idx="1"/>
          </p:cNvCxnSpPr>
          <p:nvPr/>
        </p:nvCxnSpPr>
        <p:spPr>
          <a:xfrm flipV="1">
            <a:off x="6765174" y="924053"/>
            <a:ext cx="4197829" cy="17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38091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165</TotalTime>
  <Words>82</Words>
  <Application>Microsoft Office PowerPoint</Application>
  <PresentationFormat>Panorámica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Youss</dc:creator>
  <cp:lastModifiedBy>Youss</cp:lastModifiedBy>
  <cp:revision>8</cp:revision>
  <dcterms:created xsi:type="dcterms:W3CDTF">2018-10-24T18:01:35Z</dcterms:created>
  <dcterms:modified xsi:type="dcterms:W3CDTF">2018-10-25T16:54:30Z</dcterms:modified>
</cp:coreProperties>
</file>