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261" r:id="rId4"/>
    <p:sldId id="274" r:id="rId5"/>
    <p:sldId id="275" r:id="rId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11/11/2018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257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52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66E6084-0988-49B4-BD4E-1264194D9864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EEB305-4E92-401E-9FCA-996DF9FD55B6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901BA-1555-4CE1-92B2-39682A57B7CA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4D32F-F0D9-47B3-AAC6-D43DC057831A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B07FB1B-461B-4D1D-952B-7FEEFF2CFA29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9D876-84BE-45D9-9418-9FF24663C364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F9AA-CFE1-4BA9-8C5D-54C264D423B8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51D7A-9E1F-4C6F-8B86-F39A8650CB7A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1E9FB-24DE-4A64-B35D-DF3FF6E51288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DA7DC-138B-4843-B77A-91873FF451A9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016917-91ED-4B62-9DC6-0583229F954A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5031EA3-1207-456F-B1A7-F20CDD0C2E7B}" type="datetime1">
              <a:rPr lang="es-ES" noProof="0" smtClean="0"/>
              <a:t>11/11/2018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de Redes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Propuestas de análisis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ABE47F-A471-4818-A605-0A224618F966}"/>
              </a:ext>
            </a:extLst>
          </p:cNvPr>
          <p:cNvSpPr txBox="1"/>
          <p:nvPr/>
        </p:nvSpPr>
        <p:spPr>
          <a:xfrm>
            <a:off x="9550796" y="6093296"/>
            <a:ext cx="157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F. R. </a:t>
            </a:r>
            <a:r>
              <a:rPr lang="es-ES" b="1" dirty="0" err="1"/>
              <a:t>Youssef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Consideraciones iniciales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s-ES" sz="2400" dirty="0"/>
          </a:p>
          <a:p>
            <a:pPr rtl="0"/>
            <a:endParaRPr lang="es-ES" sz="2400" dirty="0"/>
          </a:p>
          <a:p>
            <a:pPr rtl="0"/>
            <a:r>
              <a:rPr lang="es-ES" sz="2400" dirty="0"/>
              <a:t>Tamaño de la red.</a:t>
            </a:r>
          </a:p>
          <a:p>
            <a:pPr rtl="0"/>
            <a:r>
              <a:rPr lang="es-ES" sz="2400" dirty="0"/>
              <a:t>Semántica de la red (¿qué representa?, ¿tiene sentido la red?)</a:t>
            </a:r>
          </a:p>
          <a:p>
            <a:pPr rtl="0"/>
            <a:r>
              <a:rPr lang="es-ES" sz="2400" dirty="0"/>
              <a:t>¿Qué queremos enfatizar?, ¿usuarios?, ¿contenido?</a:t>
            </a:r>
          </a:p>
          <a:p>
            <a:pPr rtl="0"/>
            <a:r>
              <a:rPr lang="es-ES" sz="2400" dirty="0"/>
              <a:t>¿Tiene sentido tratar además con una taxonomía?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Red 1. Enfatizar Usuarios</a:t>
            </a:r>
          </a:p>
        </p:txBody>
      </p:sp>
      <p:sp>
        <p:nvSpPr>
          <p:cNvPr id="3" name="Marcador de posición de contenido 13">
            <a:extLst>
              <a:ext uri="{FF2B5EF4-FFF2-40B4-BE49-F238E27FC236}">
                <a16:creationId xmlns:a16="http://schemas.microsoft.com/office/drawing/2014/main" id="{36C76092-4EB3-4A65-97D3-371E9ABA090D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Características:</a:t>
            </a:r>
          </a:p>
          <a:p>
            <a:r>
              <a:rPr lang="es-ES" sz="1600" dirty="0"/>
              <a:t>Nodos: los usuarios</a:t>
            </a:r>
          </a:p>
          <a:p>
            <a:r>
              <a:rPr lang="es-ES" sz="1600" dirty="0"/>
              <a:t>Aristas: dos usuarios han participado en el mismo artículo.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Pros:</a:t>
            </a:r>
          </a:p>
          <a:p>
            <a:r>
              <a:rPr lang="es-ES" sz="1600" dirty="0"/>
              <a:t>Muestra las relaciones directas entre usuarios</a:t>
            </a:r>
          </a:p>
          <a:p>
            <a:r>
              <a:rPr lang="es-ES" sz="1600" dirty="0"/>
              <a:t>Poca complejidad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Contras:</a:t>
            </a:r>
          </a:p>
          <a:p>
            <a:r>
              <a:rPr lang="es-ES" sz="1600" dirty="0"/>
              <a:t>El tamaño de la red puede llegar a ser un problema por el número de usuarios.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Red 2. Enfatizar Contenido</a:t>
            </a:r>
          </a:p>
        </p:txBody>
      </p:sp>
      <p:sp>
        <p:nvSpPr>
          <p:cNvPr id="3" name="Marcador de posición de contenido 13">
            <a:extLst>
              <a:ext uri="{FF2B5EF4-FFF2-40B4-BE49-F238E27FC236}">
                <a16:creationId xmlns:a16="http://schemas.microsoft.com/office/drawing/2014/main" id="{36C76092-4EB3-4A65-97D3-371E9ABA090D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Características:</a:t>
            </a:r>
          </a:p>
          <a:p>
            <a:r>
              <a:rPr lang="es-ES" sz="1600" dirty="0"/>
              <a:t>Nodos: los artículos</a:t>
            </a:r>
          </a:p>
          <a:p>
            <a:r>
              <a:rPr lang="es-ES" sz="1600" dirty="0"/>
              <a:t>Aristas: un usuario ha editado los dos artículos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Pros:</a:t>
            </a:r>
          </a:p>
          <a:p>
            <a:r>
              <a:rPr lang="es-ES" sz="1600" dirty="0"/>
              <a:t>Muestra las relaciones de usuarios, sobre diferentes artículos</a:t>
            </a:r>
          </a:p>
          <a:p>
            <a:r>
              <a:rPr lang="es-ES" sz="1600" dirty="0"/>
              <a:t>El tamaño es en base al número de artículos, el cual, no debería ser demasiado grande.</a:t>
            </a:r>
          </a:p>
          <a:p>
            <a:r>
              <a:rPr lang="es-ES" sz="1600" dirty="0"/>
              <a:t>Serviría tanto para </a:t>
            </a:r>
            <a:r>
              <a:rPr lang="es-ES" sz="1600" dirty="0" err="1"/>
              <a:t>Wikia</a:t>
            </a:r>
            <a:r>
              <a:rPr lang="es-ES" sz="1600" dirty="0"/>
              <a:t> como para Wikipedia (haciendo una selección de artículos de la misma categoría)</a:t>
            </a:r>
          </a:p>
          <a:p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7264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/>
              <a:t>Red 3. Con Taxonomía</a:t>
            </a:r>
          </a:p>
        </p:txBody>
      </p:sp>
      <p:sp>
        <p:nvSpPr>
          <p:cNvPr id="3" name="Marcador de posición de contenido 13">
            <a:extLst>
              <a:ext uri="{FF2B5EF4-FFF2-40B4-BE49-F238E27FC236}">
                <a16:creationId xmlns:a16="http://schemas.microsoft.com/office/drawing/2014/main" id="{36C76092-4EB3-4A65-97D3-371E9ABA090D}"/>
              </a:ext>
            </a:extLst>
          </p:cNvPr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/>
              <a:t>Características:</a:t>
            </a:r>
          </a:p>
          <a:p>
            <a:r>
              <a:rPr lang="es-ES" sz="1600" dirty="0"/>
              <a:t>Nodos: tuplas usuario, tipo de edición</a:t>
            </a:r>
          </a:p>
          <a:p>
            <a:r>
              <a:rPr lang="es-ES" sz="1600" dirty="0"/>
              <a:t>Aristas: dos usuarios han editado el mismo artículo, y el tipo de edición pertenece al mismo grupo (superficie, contenido, políticas de Wikipedia).</a:t>
            </a:r>
          </a:p>
          <a:p>
            <a:pPr marL="0" indent="0">
              <a:buNone/>
            </a:pPr>
            <a:r>
              <a:rPr lang="es-ES" sz="1600" b="1" dirty="0"/>
              <a:t>Pros:</a:t>
            </a:r>
          </a:p>
          <a:p>
            <a:r>
              <a:rPr lang="es-ES" sz="1600" dirty="0"/>
              <a:t>Añade información de las ediciones a </a:t>
            </a:r>
            <a:r>
              <a:rPr lang="es-ES" sz="1600"/>
              <a:t>la red</a:t>
            </a:r>
            <a:endParaRPr lang="es-ES" sz="1600" dirty="0"/>
          </a:p>
          <a:p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Contras:</a:t>
            </a:r>
          </a:p>
          <a:p>
            <a:r>
              <a:rPr lang="es-ES" sz="1600" dirty="0"/>
              <a:t>Aumenta la complejidad</a:t>
            </a:r>
          </a:p>
          <a:p>
            <a:r>
              <a:rPr lang="es-ES" sz="1600" dirty="0"/>
              <a:t>Aumenta el tamaño de la red en un factor igual al número de ediciones</a:t>
            </a:r>
          </a:p>
        </p:txBody>
      </p:sp>
    </p:spTree>
    <p:extLst>
      <p:ext uri="{BB962C8B-B14F-4D97-AF65-F5344CB8AC3E}">
        <p14:creationId xmlns:p14="http://schemas.microsoft.com/office/powerpoint/2010/main" val="20804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72</TotalTime>
  <Words>248</Words>
  <Application>Microsoft Office PowerPoint</Application>
  <PresentationFormat>Personalizado</PresentationFormat>
  <Paragraphs>45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Euphemia</vt:lpstr>
      <vt:lpstr>Matemáticas 16 X 9</vt:lpstr>
      <vt:lpstr>Análisis de Redes</vt:lpstr>
      <vt:lpstr>Consideraciones iniciales</vt:lpstr>
      <vt:lpstr>Red 1. Enfatizar Usuarios</vt:lpstr>
      <vt:lpstr>Red 2. Enfatizar Contenido</vt:lpstr>
      <vt:lpstr>Red 3. Con Taxonomía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Redes</dc:title>
  <dc:creator>Youss</dc:creator>
  <cp:lastModifiedBy>Youss</cp:lastModifiedBy>
  <cp:revision>7</cp:revision>
  <dcterms:created xsi:type="dcterms:W3CDTF">2018-11-11T17:33:01Z</dcterms:created>
  <dcterms:modified xsi:type="dcterms:W3CDTF">2018-11-11T18:45:28Z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