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6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1524000" y="2372138"/>
            <a:ext cx="9144000" cy="1537253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Face to Cartoon using cycleGAN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G. Zeng, B. Fankhauser, J. Segessenmann, G. Ilango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734" y="305558"/>
            <a:ext cx="2767014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098440" y="5257800"/>
            <a:ext cx="59951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Advanced Topics of Machine Learning FS2019</a:t>
            </a:r>
          </a:p>
          <a:p>
            <a:pPr algn="ctr"/>
            <a:r>
              <a:t>by Prof. Dr. Paolo Favaro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71398" y="632349"/>
            <a:ext cx="5280213" cy="955123"/>
          </a:xfrm>
          <a:prstGeom prst="rect">
            <a:avLst/>
          </a:prstGeom>
        </p:spPr>
        <p:txBody>
          <a:bodyPr/>
          <a:lstStyle>
            <a:lvl1pPr defTabSz="822959">
              <a:defRPr sz="5400"/>
            </a:lvl1pPr>
          </a:lstStyle>
          <a:p>
            <a:r>
              <a:rPr lang="en-GB" dirty="0"/>
              <a:t>Results and demo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B2043E-1243-4995-9CE6-9A49BCA4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52" y="1896951"/>
            <a:ext cx="3462696" cy="13255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967BE2-5C2F-46A7-BEC5-9033C9B2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35" y="3531994"/>
            <a:ext cx="3620005" cy="147658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Conclusion and Outlook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Preserved some important features</a:t>
            </a:r>
          </a:p>
          <a:p>
            <a:r>
              <a:rPr lang="en-GB" dirty="0" err="1"/>
              <a:t>CycleGAN</a:t>
            </a:r>
            <a:r>
              <a:rPr lang="en-GB" dirty="0"/>
              <a:t> can be extended in a natural way</a:t>
            </a:r>
          </a:p>
          <a:p>
            <a:r>
              <a:rPr lang="en-GB" dirty="0"/>
              <a:t>Problems with: </a:t>
            </a:r>
          </a:p>
          <a:p>
            <a:pPr lvl="1"/>
            <a:r>
              <a:rPr lang="en-GB" dirty="0"/>
              <a:t>Background (identify and neglect background)</a:t>
            </a:r>
          </a:p>
          <a:p>
            <a:pPr lvl="1"/>
            <a:r>
              <a:rPr lang="en-GB" dirty="0"/>
              <a:t>Illumination</a:t>
            </a:r>
          </a:p>
          <a:p>
            <a:pPr lvl="1"/>
            <a:r>
              <a:rPr lang="en-GB" dirty="0"/>
              <a:t>Viewpoint (augmentation on </a:t>
            </a:r>
            <a:r>
              <a:rPr lang="en-GB" dirty="0" err="1"/>
              <a:t>cartoonset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097654" y="2766217"/>
            <a:ext cx="3996691" cy="132556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Questions?</a:t>
            </a:r>
          </a:p>
        </p:txBody>
      </p:sp>
      <p:pic>
        <p:nvPicPr>
          <p:cNvPr id="1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 to the Project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Goal</a:t>
            </a:r>
            <a:r>
              <a:rPr lang="en-GB" dirty="0"/>
              <a:t>: Switch image styles from real faces to cartoon faces using unpaired data only.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Approach</a:t>
            </a:r>
            <a:r>
              <a:rPr lang="en-GB" dirty="0"/>
              <a:t>: Use and modify </a:t>
            </a:r>
            <a:r>
              <a:rPr lang="en-GB" dirty="0" err="1"/>
              <a:t>CycleGAN</a:t>
            </a:r>
            <a:r>
              <a:rPr lang="en-GB" dirty="0"/>
              <a:t> (Jun-Yan Zhu et al.)</a:t>
            </a:r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D3EF3BD-32E1-4249-9A8D-BC8B4EF4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9" y="3973545"/>
            <a:ext cx="3963330" cy="193558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2C8EB90-576B-4D94-AA25-6726EE84A933}"/>
              </a:ext>
            </a:extLst>
          </p:cNvPr>
          <p:cNvSpPr/>
          <p:nvPr/>
        </p:nvSpPr>
        <p:spPr>
          <a:xfrm>
            <a:off x="1138989" y="59091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www.zdnet.com</a:t>
            </a:r>
            <a:r>
              <a:rPr lang="en-GB" dirty="0"/>
              <a:t>/article/how-microsofts-caricature-ai-turns-photos-into-portrait-cartoons/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84044A-8425-4DB3-8834-241823076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198260"/>
            <a:ext cx="3686175" cy="3486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Datasets</a:t>
            </a:r>
            <a:endParaRPr dirty="0"/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Cartoon</a:t>
            </a:r>
            <a:r>
              <a:rPr lang="en-GB" dirty="0"/>
              <a:t>: </a:t>
            </a:r>
            <a:r>
              <a:rPr lang="en-US" dirty="0"/>
              <a:t>These cartoons helped develop the technology behind the personalized stickers in Google </a:t>
            </a:r>
            <a:r>
              <a:rPr lang="en-US" dirty="0" err="1"/>
              <a:t>Allo</a:t>
            </a:r>
            <a:r>
              <a:rPr lang="en-US" dirty="0"/>
              <a:t>. Around 10^13 possible combinations of styles and colors.</a:t>
            </a:r>
            <a:endParaRPr lang="en-GB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Real Faces</a:t>
            </a:r>
            <a:r>
              <a:rPr lang="en-GB" dirty="0"/>
              <a:t>:</a:t>
            </a:r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CC4463-7A72-4A01-82B7-92F9EE91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197433"/>
            <a:ext cx="10687050" cy="14001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7DAE9A-4E1C-4B33-9DAA-247108767F29}"/>
              </a:ext>
            </a:extLst>
          </p:cNvPr>
          <p:cNvSpPr/>
          <p:nvPr/>
        </p:nvSpPr>
        <p:spPr>
          <a:xfrm>
            <a:off x="838200" y="5828826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google.github.io</a:t>
            </a:r>
            <a:r>
              <a:rPr lang="en-GB" dirty="0"/>
              <a:t>/</a:t>
            </a:r>
            <a:r>
              <a:rPr lang="en-GB" dirty="0" err="1"/>
              <a:t>cartoonset</a:t>
            </a:r>
            <a:r>
              <a:rPr lang="en-GB" dirty="0"/>
              <a:t>/</a:t>
            </a:r>
            <a:r>
              <a:rPr lang="en-GB" dirty="0" err="1"/>
              <a:t>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86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 to cycleGAN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E71C6C-45B0-4C0E-92D6-753BB0B0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7" y="1317060"/>
            <a:ext cx="9032445" cy="536846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 to cycleGAN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B613D5-B30F-48B1-88CF-DC615AF8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1" y="1441767"/>
            <a:ext cx="6899837" cy="51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63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753E8CB-8A88-4569-8BE5-6A5A6F025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94" y="1846771"/>
            <a:ext cx="8855825" cy="50446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8E59C4-5000-4965-8BBA-EC0D0D727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8589"/>
            <a:ext cx="4284286" cy="2125409"/>
          </a:xfrm>
          <a:prstGeom prst="rect">
            <a:avLst/>
          </a:prstGeom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E6DD61-37A3-4A2C-85C4-239C2F35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969" y="1871663"/>
            <a:ext cx="5962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99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Conditional cycleGAN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Conditional GAN uses a class label to condition on to both the generator and discriminator, which shows that the model can generate MNIST digits conditioned on class labels. 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664" y="3147107"/>
            <a:ext cx="6767921" cy="3013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05931" y="64388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cycleGAN Results</a:t>
            </a:r>
          </a:p>
        </p:txBody>
      </p:sp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05931" y="65023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34" y="1725450"/>
            <a:ext cx="10237030" cy="216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943" y="4090696"/>
            <a:ext cx="10098314" cy="214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Face to Cartoon using cycleGAN</vt:lpstr>
      <vt:lpstr>Introduction to the Project</vt:lpstr>
      <vt:lpstr>Datasets</vt:lpstr>
      <vt:lpstr>Introduction to cycleGAN</vt:lpstr>
      <vt:lpstr>Introduction to cycleGAN</vt:lpstr>
      <vt:lpstr>Landmarks Loss</vt:lpstr>
      <vt:lpstr>Landmarks Loss</vt:lpstr>
      <vt:lpstr>Conditional cycleGAN</vt:lpstr>
      <vt:lpstr>Conditional cycleGAN Results</vt:lpstr>
      <vt:lpstr>Results and demo</vt:lpstr>
      <vt:lpstr>Conclusion and 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to Cartoon using cycleGAN</dc:title>
  <cp:lastModifiedBy>Jan Segessenmann</cp:lastModifiedBy>
  <cp:revision>4</cp:revision>
  <dcterms:modified xsi:type="dcterms:W3CDTF">2019-05-20T23:04:13Z</dcterms:modified>
</cp:coreProperties>
</file>