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658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features are preserved: beards, glasses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landmark losses, can be extended in a natural way -&gt; although some limitations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meaningful results training of 24 to 36 hours were required -&gt; each result had to be analyzed and discussed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1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landmarks -&gt; for ear and hair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sensitive to illumination and view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way to increase performance: identify background in the real images and set it to white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Augmentation of dataset, </a:t>
            </a: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rotation on the cartoon images, one might also achieve better results in viewpoint and illumination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 conditional architecture such that the skin </a:t>
            </a:r>
            <a:r>
              <a:rPr lang="en-US" dirty="0" err="1"/>
              <a:t>colour</a:t>
            </a:r>
            <a:r>
              <a:rPr lang="en-US" dirty="0"/>
              <a:t> is also considered</a:t>
            </a:r>
          </a:p>
        </p:txBody>
      </p:sp>
    </p:spTree>
    <p:extLst>
      <p:ext uri="{BB962C8B-B14F-4D97-AF65-F5344CB8AC3E}">
        <p14:creationId xmlns:p14="http://schemas.microsoft.com/office/powerpoint/2010/main" val="44985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xfrm>
            <a:off x="1524000" y="2372138"/>
            <a:ext cx="9144000" cy="1537253"/>
          </a:xfrm>
          <a:prstGeom prst="rect">
            <a:avLst/>
          </a:prstGeom>
        </p:spPr>
        <p:txBody>
          <a:bodyPr/>
          <a:lstStyle>
            <a:lvl1pPr defTabSz="841247">
              <a:defRPr sz="4968"/>
            </a:lvl1pPr>
          </a:lstStyle>
          <a:p>
            <a:r>
              <a:t>Face to Cartoon using cycleGAN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G. Zeng, B. Fankhauser, J. Segessenmann, G. Ilango</a:t>
            </a:r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9734" y="305558"/>
            <a:ext cx="2767014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3098440" y="5257800"/>
            <a:ext cx="599511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Advanced Topics of Machine Learning FS2019</a:t>
            </a:r>
          </a:p>
          <a:p>
            <a:pPr algn="ctr"/>
            <a:r>
              <a:t>by Prof. Dr. Paolo Favaro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097654" y="2766217"/>
            <a:ext cx="3996691" cy="132556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Questions?</a:t>
            </a:r>
          </a:p>
        </p:txBody>
      </p:sp>
      <p:pic>
        <p:nvPicPr>
          <p:cNvPr id="15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Introduction to the Project</a:t>
            </a:r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838200" y="1825625"/>
            <a:ext cx="1051560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Goal and Scope […]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Materials and Methods […]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Introduction to cycleGAN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Some easy high level stuff […]</a:t>
            </a:r>
          </a:p>
        </p:txBody>
      </p:sp>
      <p:pic>
        <p:nvPicPr>
          <p:cNvPr id="1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Landmarks Loss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Conditional cycleGAN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Conditional GAN uses a class label to condition on to both the generator and discriminator, which shows that the model can generate MNIST digits conditioned on class labels. </a:t>
            </a:r>
          </a:p>
        </p:txBody>
      </p:sp>
      <p:pic>
        <p:nvPicPr>
          <p:cNvPr id="14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664" y="3147107"/>
            <a:ext cx="6767921" cy="3013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805931" y="6438895"/>
            <a:ext cx="109258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Mirza M, Osindero S. Conditional generative adversarial nets. arXiv preprint arXiv:1411.1784. 2014 Nov 6.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cycleGAN Results</a:t>
            </a:r>
          </a:p>
        </p:txBody>
      </p:sp>
      <p:pic>
        <p:nvPicPr>
          <p:cNvPr id="14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805931" y="6502395"/>
            <a:ext cx="109258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Mirza M, Osindero S. Conditional generative adversarial nets. arXiv preprint arXiv:1411.1784. 2014 Nov 6.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034" y="1725450"/>
            <a:ext cx="10237030" cy="216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943" y="4090696"/>
            <a:ext cx="10098314" cy="2140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217669" y="2766217"/>
            <a:ext cx="3806192" cy="1325564"/>
          </a:xfrm>
          <a:prstGeom prst="rect">
            <a:avLst/>
          </a:prstGeom>
        </p:spPr>
        <p:txBody>
          <a:bodyPr/>
          <a:lstStyle>
            <a:lvl1pPr defTabSz="822959">
              <a:defRPr sz="5400"/>
            </a:lvl1pPr>
          </a:lstStyle>
          <a:p>
            <a:pPr algn="ctr"/>
            <a:r>
              <a:rPr lang="de-CH" dirty="0"/>
              <a:t>Demo</a:t>
            </a:r>
            <a:endParaRPr dirty="0"/>
          </a:p>
        </p:txBody>
      </p:sp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Conclusio</a:t>
            </a:r>
            <a:r>
              <a:rPr lang="de-CH" dirty="0" err="1"/>
              <a:t>n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preserved</a:t>
            </a:r>
            <a:r>
              <a:rPr lang="de-CH" dirty="0"/>
              <a:t>: e.g. </a:t>
            </a:r>
            <a:r>
              <a:rPr lang="de-CH" dirty="0" err="1"/>
              <a:t>beards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glasses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with</a:t>
            </a:r>
            <a:r>
              <a:rPr lang="de-CH" dirty="0"/>
              <a:t> Landmark </a:t>
            </a:r>
            <a:r>
              <a:rPr lang="de-CH" dirty="0" err="1"/>
              <a:t>losses</a:t>
            </a:r>
            <a:r>
              <a:rPr lang="de-CH" dirty="0"/>
              <a:t>, </a:t>
            </a:r>
            <a:r>
              <a:rPr lang="de-CH" dirty="0" err="1"/>
              <a:t>CycleGAN</a:t>
            </a:r>
            <a:r>
              <a:rPr lang="de-CH" dirty="0"/>
              <a:t> was </a:t>
            </a:r>
            <a:r>
              <a:rPr lang="de-CH" dirty="0" err="1"/>
              <a:t>extended</a:t>
            </a:r>
            <a:r>
              <a:rPr lang="de-CH" dirty="0"/>
              <a:t> in a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way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meaningful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24 – 36 </a:t>
            </a:r>
            <a:r>
              <a:rPr lang="de-CH" dirty="0" err="1"/>
              <a:t>hours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required</a:t>
            </a:r>
            <a:endParaRPr lang="de-CH" dirty="0"/>
          </a:p>
        </p:txBody>
      </p:sp>
      <p:pic>
        <p:nvPicPr>
          <p:cNvPr id="15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Outlook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03775"/>
          </a:xfrm>
          <a:prstGeom prst="rect">
            <a:avLst/>
          </a:prstGeom>
        </p:spPr>
        <p:txBody>
          <a:bodyPr/>
          <a:lstStyle/>
          <a:p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landmarks</a:t>
            </a:r>
            <a:endParaRPr lang="de-CH" dirty="0"/>
          </a:p>
          <a:p>
            <a:endParaRPr lang="de-CH" dirty="0"/>
          </a:p>
          <a:p>
            <a:r>
              <a:rPr lang="de-CH" dirty="0"/>
              <a:t>sensitive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background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illumination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view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background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real </a:t>
            </a:r>
            <a:r>
              <a:rPr lang="de-CH" dirty="0" err="1"/>
              <a:t>images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white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augmentation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dataset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Extend</a:t>
            </a:r>
            <a:r>
              <a:rPr lang="de-CH" dirty="0"/>
              <a:t> </a:t>
            </a:r>
            <a:r>
              <a:rPr lang="de-CH" dirty="0" err="1"/>
              <a:t>conditional</a:t>
            </a:r>
            <a:r>
              <a:rPr lang="de-CH" dirty="0"/>
              <a:t> </a:t>
            </a:r>
            <a:r>
              <a:rPr lang="de-CH" dirty="0" err="1"/>
              <a:t>architecture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differentiate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skin</a:t>
            </a:r>
            <a:r>
              <a:rPr lang="de-CH" dirty="0"/>
              <a:t> </a:t>
            </a:r>
            <a:r>
              <a:rPr lang="de-CH" dirty="0" err="1"/>
              <a:t>colours</a:t>
            </a:r>
            <a:endParaRPr lang="de-CH" dirty="0"/>
          </a:p>
        </p:txBody>
      </p:sp>
      <p:pic>
        <p:nvPicPr>
          <p:cNvPr id="15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377603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309</Words>
  <Application>Microsoft Macintosh PowerPoint</Application>
  <PresentationFormat>Widescreen</PresentationFormat>
  <Paragraphs>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Face to Cartoon using cycleGAN</vt:lpstr>
      <vt:lpstr>Introduction to the Project</vt:lpstr>
      <vt:lpstr>Introduction to cycleGAN</vt:lpstr>
      <vt:lpstr>Landmarks Loss</vt:lpstr>
      <vt:lpstr>Conditional cycleGAN</vt:lpstr>
      <vt:lpstr>Conditional cycleGAN Results</vt:lpstr>
      <vt:lpstr>Demo</vt:lpstr>
      <vt:lpstr>Conclusion</vt:lpstr>
      <vt:lpstr>Outlook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to Cartoon using cycleGAN</dc:title>
  <cp:lastModifiedBy>Gautam Ilango</cp:lastModifiedBy>
  <cp:revision>5</cp:revision>
  <dcterms:modified xsi:type="dcterms:W3CDTF">2019-05-20T23:46:29Z</dcterms:modified>
</cp:coreProperties>
</file>