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EAA6-1947-4B10-8999-DBF92E52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D289-0FAD-4980-A6B9-82F40FAD9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613F-833A-49BB-82DE-670CBF71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0C4C-07A4-4A69-B596-0CAB5179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9986-B16D-464A-B82C-2A2ABD9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7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DA7B-08E4-475E-9B8A-0080A390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F866F-B628-4154-9478-B13FC87F2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0AA4-B721-4940-BFC0-1963D734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2773-33FC-43C0-9763-AA7F550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6C73-7EF8-4F36-AA1C-30330CE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97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F3A90-6338-41C8-9EF4-EECC9901E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EAF0F-14E6-4F98-8549-0E26703A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63E1-9BE8-45B7-856F-D1F15CF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53CC-4E15-476E-B442-527B0AB3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689E-F317-45BD-B5EC-A892ACD4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8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DF43-DCD9-47F9-BEAE-F90FC1AD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0293-DFFB-4E0F-AB1A-2CD5B856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7FFB-92CC-4A92-8401-2DD7B1BC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F59F-9D54-4109-86F4-F6795360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31DB-583D-4CF9-9EA9-B4DCFD9E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93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150D-CF3B-4074-96E0-6BA43FC0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4288-7E6F-499A-B015-0C239D5E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E6D7-87C3-47FC-A242-FA0B603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5A3-3AAC-4236-AF15-F0EE8267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A5F2-49B4-4818-BEF7-8AC4E7BA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9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84B8-D178-40BE-8D89-FDB6BC97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04C9-2956-4074-9571-19AC19EA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226C-577B-4988-8CF4-29709D20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5E7C5-D94D-4E12-A960-490EFB8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5523-9B6E-4D9D-984E-B5C128C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4D36-581C-46CC-B831-F5FF3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20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AC7E-4187-4302-AF43-21F1BA9E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46627-D5AB-4171-A509-0B28F97F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2056-8E6F-4AD4-A303-B0B00C20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50E14-C3B0-425C-A404-7B59D0F6F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DEB1-3F89-46A3-8F63-B11CB1741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F3275-B36F-4513-967B-48F8F360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9868-7244-4A00-9B87-F3E1FEBD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47E48-C298-4221-B7D7-11D13C1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642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A0A9-BAB7-4664-A0B7-0375A4A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A9C7B-EC48-4F30-AFB5-4716412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F7889-1FEB-4AB9-B9B9-F3360A2A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A042-DDE5-4770-8D0E-8299710B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16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3CC37-8A75-4BCE-AA74-7A02B29D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C9317-9DE8-42EA-996F-507E4749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3A52-02D0-4C46-B896-157BBE18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91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AEE-A8CC-4DFA-B63A-9199979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3F76-CABA-484A-8031-64DEECD8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9268-1D30-4609-8E8B-9B2F3BBC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27137-4B04-439F-BD82-64E7A51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1009-E36B-4935-B865-EB34E58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3EF6-20D9-4B29-8CE7-F1E2927A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0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AC72-365C-43E0-BA9F-E0DF2E10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618DB-51E5-4F2F-9D9F-DC95EBA9C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7E4A9-3DD0-49C0-BFC3-D0412BF1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C098-49E1-4B24-AA9A-915A2CD3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586DB-A283-403B-A454-08E09833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80705-777C-4A83-9C2F-5CEF062A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67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8EB73-B6CC-40D3-8977-60367357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F90E-6F8A-499A-8A9A-14C06F8D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8415-121B-440C-AC79-2BEB624D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D1A7-CF06-4081-B81C-87097E1B5C4A}" type="datetimeFigureOut">
              <a:rPr lang="de-CH" smtClean="0"/>
              <a:t>15.05.2019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3D5F-F857-4B16-BD10-B09AF33B1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9695-842E-439F-BEB0-9E83735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C4BD-6960-4DDB-A9FB-3133BF1221B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75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239C-A397-45F4-9194-E0733701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2139"/>
            <a:ext cx="9144000" cy="1537252"/>
          </a:xfrm>
        </p:spPr>
        <p:txBody>
          <a:bodyPr>
            <a:normAutofit fontScale="90000"/>
          </a:bodyPr>
          <a:lstStyle/>
          <a:p>
            <a:r>
              <a:rPr lang="de-CH" dirty="0"/>
              <a:t>Face </a:t>
            </a:r>
            <a:r>
              <a:rPr lang="de-CH" dirty="0" err="1"/>
              <a:t>to</a:t>
            </a:r>
            <a:r>
              <a:rPr lang="de-CH" dirty="0"/>
              <a:t> Cartoon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cycleGAN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9DC3B-FB1A-467A-B583-F1BCBA46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G. Zeng, B. Fankhauser, J. Segessenmann, G. </a:t>
            </a:r>
            <a:r>
              <a:rPr lang="de-CH" dirty="0" err="1"/>
              <a:t>Ilango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4F770-2E03-418B-97CC-C0ECCECF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35" y="305559"/>
            <a:ext cx="2767013" cy="224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04217-915A-43FC-8AF1-00DB21008F1A}"/>
              </a:ext>
            </a:extLst>
          </p:cNvPr>
          <p:cNvSpPr txBox="1"/>
          <p:nvPr/>
        </p:nvSpPr>
        <p:spPr>
          <a:xfrm>
            <a:off x="3098441" y="5257800"/>
            <a:ext cx="599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Advanced</a:t>
            </a:r>
            <a:r>
              <a:rPr lang="de-CH" dirty="0"/>
              <a:t> Topics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 Learning FS2019</a:t>
            </a:r>
          </a:p>
          <a:p>
            <a:pPr algn="ctr"/>
            <a:r>
              <a:rPr lang="de-CH" dirty="0" err="1"/>
              <a:t>by</a:t>
            </a:r>
            <a:r>
              <a:rPr lang="de-CH" dirty="0"/>
              <a:t> Prof. Dr. Paolo </a:t>
            </a:r>
            <a:r>
              <a:rPr lang="de-CH" dirty="0" err="1"/>
              <a:t>Favaro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780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A8B81-5127-480A-B8C1-98E6473D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5B69D7-408E-439D-850C-F34AA2C208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Goal and </a:t>
            </a:r>
            <a:r>
              <a:rPr lang="de-CH" dirty="0" err="1"/>
              <a:t>Scope</a:t>
            </a:r>
            <a:r>
              <a:rPr lang="de-CH" dirty="0"/>
              <a:t> […]</a:t>
            </a:r>
          </a:p>
          <a:p>
            <a:r>
              <a:rPr lang="de-CH" dirty="0"/>
              <a:t>Materials and Methods […]</a:t>
            </a:r>
          </a:p>
        </p:txBody>
      </p:sp>
    </p:spTree>
    <p:extLst>
      <p:ext uri="{BB962C8B-B14F-4D97-AF65-F5344CB8AC3E}">
        <p14:creationId xmlns:p14="http://schemas.microsoft.com/office/powerpoint/2010/main" val="9789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cycleGAN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2C2E-2428-4915-9E0F-D6D17B35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Some</a:t>
            </a:r>
            <a:r>
              <a:rPr lang="de-CH" dirty="0"/>
              <a:t> easy high </a:t>
            </a:r>
            <a:r>
              <a:rPr lang="de-CH" dirty="0" err="1"/>
              <a:t>level</a:t>
            </a:r>
            <a:r>
              <a:rPr lang="de-CH" dirty="0"/>
              <a:t> </a:t>
            </a:r>
            <a:r>
              <a:rPr lang="de-CH" dirty="0" err="1"/>
              <a:t>stuff</a:t>
            </a:r>
            <a:r>
              <a:rPr lang="de-CH" dirty="0"/>
              <a:t> […]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848E36-7311-4ADB-A075-4E9B2CEB9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Landmarks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2C2E-2428-4915-9E0F-D6D17B35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96037-56F5-41F1-85FB-65D0A6AC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Conditional</a:t>
            </a:r>
            <a:r>
              <a:rPr lang="de-CH" dirty="0"/>
              <a:t> </a:t>
            </a:r>
            <a:r>
              <a:rPr lang="de-CH" dirty="0" err="1"/>
              <a:t>cycleGAN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2C2E-2428-4915-9E0F-D6D17B35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96037-56F5-41F1-85FB-65D0A6AC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70" y="2766218"/>
            <a:ext cx="3806190" cy="1325563"/>
          </a:xfrm>
        </p:spPr>
        <p:txBody>
          <a:bodyPr>
            <a:normAutofit/>
          </a:bodyPr>
          <a:lstStyle/>
          <a:p>
            <a:r>
              <a:rPr lang="de-CH" sz="6000" dirty="0"/>
              <a:t>An </a:t>
            </a:r>
            <a:r>
              <a:rPr lang="de-CH" sz="6000" dirty="0" err="1"/>
              <a:t>Example</a:t>
            </a:r>
            <a:endParaRPr lang="de-CH" sz="6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96037-56F5-41F1-85FB-65D0A6AC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2C2E-2428-4915-9E0F-D6D17B35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96037-56F5-41F1-85FB-65D0A6AC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737-9653-4F0C-A59F-59A961E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55" y="2766218"/>
            <a:ext cx="3996690" cy="1325563"/>
          </a:xfrm>
        </p:spPr>
        <p:txBody>
          <a:bodyPr>
            <a:normAutofit/>
          </a:bodyPr>
          <a:lstStyle/>
          <a:p>
            <a:r>
              <a:rPr lang="de-CH" sz="6000" dirty="0"/>
              <a:t>Questions?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96037-56F5-41F1-85FB-65D0A6AC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2" y="521209"/>
            <a:ext cx="1536176" cy="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to Cartoon using cycleGAN</vt:lpstr>
      <vt:lpstr>Introduction to the Project</vt:lpstr>
      <vt:lpstr>Introduction to cycleGAN</vt:lpstr>
      <vt:lpstr>Landmarks Loss</vt:lpstr>
      <vt:lpstr>Conditional cycleGAN</vt:lpstr>
      <vt:lpstr>An Example</vt:lpstr>
      <vt:lpstr>Conclusion and 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to Cartoon using cycleGAN</dc:title>
  <dc:creator>Segessenmann Jan</dc:creator>
  <cp:lastModifiedBy>Segessenmann Jan</cp:lastModifiedBy>
  <cp:revision>2</cp:revision>
  <dcterms:created xsi:type="dcterms:W3CDTF">2019-05-15T13:38:22Z</dcterms:created>
  <dcterms:modified xsi:type="dcterms:W3CDTF">2019-05-15T13:56:10Z</dcterms:modified>
</cp:coreProperties>
</file>