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5EC"/>
    <a:srgbClr val="FFFFFF"/>
    <a:srgbClr val="6D6D6D"/>
    <a:srgbClr val="5E5E5E"/>
    <a:srgbClr val="515151"/>
    <a:srgbClr val="BA1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81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8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54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9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323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23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7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7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853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682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705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6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42534-CF76-4A15-992A-B064B70468E7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30C177-316E-477B-9954-9FDB02D9FB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44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3112" y="5352259"/>
            <a:ext cx="11596159" cy="481937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 LE TUE ABITUDINI E MIGLIORA LA TUA VITA</a:t>
            </a:r>
            <a:endParaRPr lang="it-IT" b="1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63" y="347796"/>
            <a:ext cx="5303943" cy="5004463"/>
          </a:xfr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275645" y="5834196"/>
            <a:ext cx="11596159" cy="481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400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4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 DI GIOVANNI MAGRONE,DAVIDE PALLADINO, FABIO RESTA, MAURO MARZOCCA ED ENRICO MASELLIS </a:t>
            </a:r>
            <a:endParaRPr lang="it-IT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ttore diritto 6"/>
          <p:cNvCxnSpPr/>
          <p:nvPr/>
        </p:nvCxnSpPr>
        <p:spPr>
          <a:xfrm>
            <a:off x="1354667" y="6316133"/>
            <a:ext cx="9742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1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89" y="1117601"/>
            <a:ext cx="12180711" cy="1151467"/>
          </a:xfrm>
        </p:spPr>
        <p:txBody>
          <a:bodyPr>
            <a:normAutofit fontScale="90000"/>
          </a:bodyPr>
          <a:lstStyle/>
          <a:p>
            <a:pPr algn="l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Approvare o modificare una richiesta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80445" y="2387598"/>
            <a:ext cx="10035822" cy="2229557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POSSO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approvare o modificare le richieste dei clienti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dietologo può ricevere richieste inviate dai suoi clienti. Quando apre una richiesta può approvarla oppure inserire ulteriori modifiche.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2387598"/>
            <a:ext cx="1840089" cy="44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44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2845" y="1128890"/>
            <a:ext cx="12180711" cy="1151467"/>
          </a:xfrm>
        </p:spPr>
        <p:txBody>
          <a:bodyPr>
            <a:normAutofit/>
          </a:bodyPr>
          <a:lstStyle/>
          <a:p>
            <a:pPr algn="l"/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DOVE TROVARE BENESSERE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20800" y="2827865"/>
            <a:ext cx="10035822" cy="2229557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-quelle mostrate sono solo alcune delle funzionalità dell’applicativo completo</a:t>
            </a:r>
          </a:p>
          <a:p>
            <a:pPr algn="ctr"/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-BENESSERE Verrà RILASCIATO SU GOOGLE MARKET IL PRIMA POSSIBILE.</a:t>
            </a: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-PER OGNI DUBBIO O CHIARMIENTI ORA LASCEREMO SPAZIO ALLE VOSTRE DOMANDE.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34933" y="1909148"/>
            <a:ext cx="11596159" cy="481937"/>
          </a:xfrm>
        </p:spPr>
        <p:txBody>
          <a:bodyPr>
            <a:noAutofit/>
          </a:bodyPr>
          <a:lstStyle/>
          <a:p>
            <a:r>
              <a:rPr lang="it-IT" sz="9600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  <a:endParaRPr lang="it-IT" sz="9600" b="1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75645" y="5834196"/>
            <a:ext cx="11596159" cy="481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kumimoji="0" lang="it-IT" sz="14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CURA DI GIOVANNI MAGRONE,DAVIDE PALLADINO, FABIO RESTA, MAURO MARZOCCA ED ENRICO MASELLIS </a:t>
            </a:r>
            <a:endParaRPr kumimoji="0" lang="it-IT" sz="1400" b="1" i="0" u="none" strike="noStrike" kern="1200" cap="all" spc="0" normalizeH="0" baseline="0" noProof="0" dirty="0">
              <a:ln w="3175" cmpd="sng"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2844798" y="3310713"/>
            <a:ext cx="11596159" cy="481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GRAZIE DELL’ATTENZIONE</a:t>
            </a:r>
            <a:endParaRPr lang="it-IT" b="1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arentesi graffa aperta 7"/>
          <p:cNvSpPr/>
          <p:nvPr/>
        </p:nvSpPr>
        <p:spPr>
          <a:xfrm>
            <a:off x="3499556" y="1659467"/>
            <a:ext cx="598311" cy="1049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/>
          <p:cNvSpPr/>
          <p:nvPr/>
        </p:nvSpPr>
        <p:spPr>
          <a:xfrm>
            <a:off x="7394222" y="1659467"/>
            <a:ext cx="790222" cy="1049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/>
          <p:cNvCxnSpPr/>
          <p:nvPr/>
        </p:nvCxnSpPr>
        <p:spPr>
          <a:xfrm>
            <a:off x="2844798" y="3951111"/>
            <a:ext cx="6310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>
            <a:off x="1275645" y="6316133"/>
            <a:ext cx="9866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9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104490" cy="1151467"/>
          </a:xfrm>
        </p:spPr>
        <p:txBody>
          <a:bodyPr/>
          <a:lstStyle/>
          <a:p>
            <a:pPr algn="l"/>
            <a:r>
              <a:rPr lang="it-IT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applicativo per tutti 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8500534" cy="22295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BENESSERE è UNA APP PER DISPOTIVI MOBILE (ANDROID) NATA PER SODDISFARE PRINCIPALEMENTE PER DUE ESIGENZE</a:t>
            </a:r>
          </a:p>
          <a:p>
            <a:pPr algn="l"/>
            <a:endParaRPr lang="it-IT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PRIMA è L’ESIGENZA DI ALLENATORI E COACH DI POSSEDERE UNO SPAZIO PERSONALE  E INNOVATIVO DAL QUALE POTER GESTIRE I PROPRI CLIENTI </a:t>
            </a:r>
          </a:p>
          <a:p>
            <a:pPr marL="285750" indent="-285750" algn="l">
              <a:buFontTx/>
              <a:buChar char="-"/>
            </a:pPr>
            <a:endParaRPr lang="it-IT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LA SECONDA è L’ESIGENZA DEGLI ISCRITTI A TALI SERVIZI DI POTER MONITORARE E      GESTIRE I PROPRI PROGESSI ANCHE IN PERIODI DI STRORDINARIA EMERGENZA COME  QUELLO CHE STIAMO ATTRAVERSANDO  </a:t>
            </a:r>
            <a:endParaRPr lang="it-IT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5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 fontScale="90000"/>
          </a:bodyPr>
          <a:lstStyle/>
          <a:p>
            <a:pPr algn="l"/>
            <a:r>
              <a:rPr lang="it-IT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SCEGLIERE BENSSERE?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8500534" cy="22295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Benessere è diversa dalle altre applicazioni di dieta e fitness perché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it-IT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permette agli esperti di interfacciarsi con i propri clienti e gestire in remoto le operazioni di routine, come la modifica della dieta oppure la gestione di richieste di cambiamento della dieta.</a:t>
            </a:r>
          </a:p>
          <a:p>
            <a:pPr marL="285750" indent="-285750" algn="l">
              <a:buFontTx/>
              <a:buChar char="-"/>
            </a:pPr>
            <a:endParaRPr lang="it-IT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Il cliente può invece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accede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alla dieta e alla scheda di allenamento direttamente dall’app, eliminando la necessità di conservare fogli e altri documenti in casa</a:t>
            </a:r>
            <a:endParaRPr lang="it-IT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45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/>
          </a:bodyPr>
          <a:lstStyle/>
          <a:p>
            <a:pPr algn="l"/>
            <a:r>
              <a:rPr lang="it-IT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ALCUNE DELLE Funzionalità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6844" y="2827865"/>
            <a:ext cx="8500534" cy="4030135"/>
          </a:xfrm>
        </p:spPr>
        <p:txBody>
          <a:bodyPr>
            <a:noAutofit/>
          </a:bodyPr>
          <a:lstStyle/>
          <a:p>
            <a:pPr algn="ctr"/>
            <a:r>
              <a:rPr lang="it-IT" sz="1200" dirty="0" smtClean="0"/>
              <a:t>-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Registrazione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e login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-Inserire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un cliente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-Inserire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una dieta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-Visualizzare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una dieta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-Inviare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-Approvare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o modificare una richiesta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-Gestione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della lista della spesa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-Inserire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una scheda di allenamento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-Visualizzare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la scheda di allenamento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-Ricevere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notifiche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-Accedere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facilmente alla palestra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cliente voglio personalizzare il mio 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profilo</a:t>
            </a:r>
          </a:p>
          <a:p>
            <a:pPr algn="ctr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cliente voglio conoscere la funzionalità degli attrezzi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14" y="5211230"/>
            <a:ext cx="1402162" cy="1399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3" y="2652889"/>
            <a:ext cx="1990811" cy="40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1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Registrazione e login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67844" y="3047995"/>
            <a:ext cx="8500534" cy="2229557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utente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Può registrarsi 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accedere all’applicazione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 utilizzare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servizi dell’applicazione. </a:t>
            </a: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login e la registrazione dell’app sono divisi tra esperti (dietologo/coach) e utenti normali.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Inserire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un cliente</a:t>
            </a:r>
            <a:endParaRPr lang="it-IT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8500534" cy="2229557"/>
          </a:xfrm>
        </p:spPr>
        <p:txBody>
          <a:bodyPr>
            <a:normAutofit fontScale="85000" lnSpcReduction="20000"/>
          </a:bodyPr>
          <a:lstStyle/>
          <a:p>
            <a:pPr algn="ctr"/>
            <a:endParaRPr lang="it-IT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Come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dietologo o coach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POSSO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inserire un cliente.</a:t>
            </a:r>
          </a:p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Dietologi e coach possono inserire i clienti, consultando il database di clienti registrati. </a:t>
            </a:r>
          </a:p>
          <a:p>
            <a:pPr marL="285750" indent="-285750" algn="ctr">
              <a:buFontTx/>
              <a:buChar char="-"/>
            </a:pPr>
            <a:endParaRPr lang="it-IT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Quando un utente svolge una visita da dietologo o si reca in palestra, può comunicare al professionista di voler usare l’applicazione. Il professionista può cercare il cliente tramite username univoco.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1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Inserire una dieta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9090378" cy="2229557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POSSO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inserire una dieta per un cliente. 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dietologo, dopo aver aggiunto un suo cliente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(cercandolo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username,)può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inserire la dieta specificando tutti i parametri necessari, come tipologia del pasto, giorno e porzione. Se commette un errore può premere sul pasto e modificarlo.</a:t>
            </a:r>
            <a:endParaRPr lang="it-IT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996557"/>
            <a:ext cx="2280356" cy="46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86844" y="1354667"/>
            <a:ext cx="9595556" cy="115146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Visualizzare una dieta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8500534" cy="222955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POSSO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visualizzare la mia dieta settimanale. 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cliente, dopo aver contattato il suo dietologo, può ricevere una dieta settimanale. 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L’utente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può premere su un alimento della dieta per inviare una richiesta.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20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0">
              <a:srgbClr val="BA169B">
                <a:alpha val="47000"/>
                <a:lumMod val="28000"/>
                <a:lumOff val="72000"/>
              </a:srgbClr>
            </a:gs>
            <a:gs pos="24000">
              <a:srgbClr val="00B0F0"/>
            </a:gs>
            <a:gs pos="96000">
              <a:srgbClr val="B1DB9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28800" y="1320801"/>
            <a:ext cx="9595556" cy="115146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Inviare una richiesta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8822" y="2827865"/>
            <a:ext cx="8500534" cy="2229557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-Come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utente voglio inviare una richiesta al mio dietologo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utente può inviare una richiesta di modifica della dieta se non ha un particolare alimento ecc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-La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richiesta dovrà poi essere approvata dal dietologo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53" y="5277552"/>
            <a:ext cx="1402162" cy="1399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8" y="1055510"/>
            <a:ext cx="2204994" cy="45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00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586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Celestiale</vt:lpstr>
      <vt:lpstr>CAMBIA LE TUE ABITUDINI E MIGLIORA LA TUA VITA</vt:lpstr>
      <vt:lpstr>Un applicativo per tutti </vt:lpstr>
      <vt:lpstr>perché SCEGLIERE BENSSERE?</vt:lpstr>
      <vt:lpstr>ALCUNE DELLE Funzionalità</vt:lpstr>
      <vt:lpstr>Registrazione e login</vt:lpstr>
      <vt:lpstr>       Inserire un cliente</vt:lpstr>
      <vt:lpstr>Inserire una dieta</vt:lpstr>
      <vt:lpstr>Visualizzare una dieta</vt:lpstr>
      <vt:lpstr>Inviare una richiesta</vt:lpstr>
      <vt:lpstr>Approvare o modificare una richiesta</vt:lpstr>
      <vt:lpstr>         DOVE TROVARE BENESSERE</vt:lpstr>
      <vt:lpstr>FINE</vt:lpstr>
    </vt:vector>
  </TitlesOfParts>
  <Company>Nessuna società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</dc:title>
  <dc:creator>Giovanni Magrone</dc:creator>
  <cp:lastModifiedBy>Giovanni Magrone</cp:lastModifiedBy>
  <cp:revision>16</cp:revision>
  <dcterms:created xsi:type="dcterms:W3CDTF">2021-01-29T23:08:15Z</dcterms:created>
  <dcterms:modified xsi:type="dcterms:W3CDTF">2021-01-31T22:40:53Z</dcterms:modified>
</cp:coreProperties>
</file>