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55169AB-3C3F-44AD-8690-5DD69B1266A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856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 idx="37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ftr" idx="38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sldNum" idx="39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9CFDEB-080F-48DB-B131-35C228264E1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20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dt" idx="64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ftr" idx="65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sldNum" idx="66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D7CD51-A440-4A4D-8149-95ADEDD16DD6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856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dt" idx="67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ftr" idx="68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sldNum" idx="69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51BAD5-11C7-4A2B-AF2D-F8DE8E9B0C5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20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dt" idx="40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ftr" idx="41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sldNum" idx="42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5F4ECD-8AA5-4969-8B3B-A0C2C1A57452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20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dt" idx="43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ftr" idx="44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sldNum" idx="45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FF7B26-A048-430F-9E35-848B0882682C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20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dt" idx="46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ftr" idx="47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sldNum" idx="48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2FCC3A-1918-4E80-A169-BFBD3C1F217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20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49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ftr" idx="50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sldNum" idx="51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85B01B-5A35-4A91-A344-38F7399DE55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20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dt" idx="52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ftr" idx="53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sldNum" idx="54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CCBB9B-6E74-4F40-B9D3-6C9EEC549956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20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dt" idx="55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ftr" idx="56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sldNum" idx="57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FC1AE7-FA89-43BE-B1BA-1193F00868E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20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dt" idx="58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ftr" idx="59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sldNum" idx="60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B16B5E-5CB8-4972-92EF-348A871846C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20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dt" idx="61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ftr" idx="62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sldNum" idx="63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E5A23C-D74C-4365-B0BD-F985FB46EA8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" hidden="1"/>
          <p:cNvSpPr/>
          <p:nvPr/>
        </p:nvSpPr>
        <p:spPr>
          <a:xfrm>
            <a:off x="1143000" y="6419880"/>
            <a:ext cx="7998120" cy="43524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9" hidden="1"/>
          <p:cNvSpPr/>
          <p:nvPr/>
        </p:nvSpPr>
        <p:spPr>
          <a:xfrm>
            <a:off x="0" y="6419880"/>
            <a:ext cx="1140120" cy="43524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7840" cy="35748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"/>
          <p:cNvSpPr/>
          <p:nvPr/>
        </p:nvSpPr>
        <p:spPr>
          <a:xfrm>
            <a:off x="0" y="376200"/>
            <a:ext cx="9000000" cy="105300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990720" y="380880"/>
            <a:ext cx="2816640" cy="105300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2298600" y="2928960"/>
            <a:ext cx="6701040" cy="348948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Line 22"/>
          <p:cNvSpPr/>
          <p:nvPr/>
        </p:nvSpPr>
        <p:spPr>
          <a:xfrm>
            <a:off x="992160" y="0"/>
            <a:ext cx="360" cy="6022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" name="Picture 2" descr=""/>
          <p:cNvPicPr/>
          <p:nvPr/>
        </p:nvPicPr>
        <p:blipFill>
          <a:blip r:embed="rId3"/>
          <a:stretch/>
        </p:blipFill>
        <p:spPr>
          <a:xfrm>
            <a:off x="1085760" y="428040"/>
            <a:ext cx="2549880" cy="92520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/>
          <p:nvPr/>
        </p:nvSpPr>
        <p:spPr>
          <a:xfrm>
            <a:off x="1143000" y="6419880"/>
            <a:ext cx="7998120" cy="43524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0" y="6419880"/>
            <a:ext cx="1140120" cy="43524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50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7840" cy="35748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7840" cy="35748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/>
          <p:cNvSpPr/>
          <p:nvPr/>
        </p:nvSpPr>
        <p:spPr>
          <a:xfrm>
            <a:off x="1143000" y="6419880"/>
            <a:ext cx="7998120" cy="43524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Rectangle 9"/>
          <p:cNvSpPr/>
          <p:nvPr/>
        </p:nvSpPr>
        <p:spPr>
          <a:xfrm>
            <a:off x="0" y="6419880"/>
            <a:ext cx="1140120" cy="43524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9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7840" cy="35748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7840" cy="35748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427560" y="2112480"/>
            <a:ext cx="5546880" cy="58176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LabVIEW Training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3427560" y="3025800"/>
            <a:ext cx="5546880" cy="69876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</a:rPr>
              <a:t>MODULE 3 – LabVIEW Case / Sub-VI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4"/>
          </p:nvPr>
        </p:nvSpPr>
        <p:spPr>
          <a:xfrm>
            <a:off x="7315200" y="6095880"/>
            <a:ext cx="1597320" cy="22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 idx="5"/>
          </p:nvPr>
        </p:nvSpPr>
        <p:spPr>
          <a:xfrm>
            <a:off x="2362320" y="6095880"/>
            <a:ext cx="4797720" cy="2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 idx="6"/>
          </p:nvPr>
        </p:nvSpPr>
        <p:spPr>
          <a:xfrm>
            <a:off x="830592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E74AF8-779C-464A-A11D-897ACF959DA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Clusters – Updating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320" cy="167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First time execution function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ftr" idx="31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32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sldNum" idx="33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C0930F-A0FE-4529-960D-5DE4F65BDAF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57592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Exercise 3.1 – Calculate Speed from Distance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38040" y="993240"/>
            <a:ext cx="8437680" cy="518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Create a new VI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Add a while loop that loops once per second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Add a control that allows entry of feet traveled.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Calculate and display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Number of feet traveled in the last second.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Average speed of travel over the last second in feet/second.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ftr" idx="34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dt" idx="35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sldNum" idx="36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8C129D-9E83-453F-A285-35A019F76A2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Loop Memory – Shift Registers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320" cy="167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First time execution function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7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8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sldNum" idx="9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8E67AD-3C21-43A2-BE27-33D0F363093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Data Types - Arrays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320" cy="167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First time execution function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ftr" idx="10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dt" idx="11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sldNum" idx="12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0814EE-0F3A-4D25-95BA-DAA995FA377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Data Types – Arrays Create / Add Items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320" cy="167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First time execution function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ftr" idx="13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dt" idx="14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sldNum" idx="15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2B6626-29FB-4CD6-AE02-674DDC75AB3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Data Types – Arrays Get / Update Values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320" cy="167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First time execution function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ftr" idx="16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dt" idx="17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 idx="18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8018DD-BFE1-4398-A179-726B915B2B3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Data Types – Arrays Loop Auto Indexing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320" cy="167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First time execution function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ftr" idx="19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20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 idx="21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0F9A49-405C-48FF-B064-7F732A85FCE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Data Types – Clusters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320" cy="167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First time execution function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ftr" idx="22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dt" idx="23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sldNum" idx="24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A09DF9-A01B-4404-A428-E1336FB6289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Clusters – Creating / Cluster TypeDef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320" cy="167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First time execution function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ftr" idx="25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dt" idx="26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sldNum" idx="27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A73245-97A5-4FD6-9455-B660B07E6E3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Clusters – Extracting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320" cy="167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First time execution function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ftr" idx="28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dt" idx="29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sldNum" idx="30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C1BAE0-225C-4A40-9867-00A4799C89D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6227</TotalTime>
  <Application>LibreOffice/7.5.4.2$Windows_X86_64 LibreOffice_project/36ccfdc35048b057fd9854c757a8b67ec53977b6</Application>
  <AppVersion>15.0000</AppVersion>
  <Company>Allegheny Energy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2011-11-07T16:48:16Z</dcterms:created>
  <dc:creator>Jim Simpson</dc:creator>
  <dc:description/>
  <dc:language>en-US</dc:language>
  <cp:lastModifiedBy/>
  <cp:lastPrinted>2019-01-12T22:15:49Z</cp:lastPrinted>
  <dcterms:modified xsi:type="dcterms:W3CDTF">2023-11-05T14:00:12Z</dcterms:modified>
  <cp:revision>408</cp:revision>
  <dc:subject/>
  <dc:title>FGPR-ENG-0056 ADMINISTRATOR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86</vt:r8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172</vt:r8>
  </property>
</Properties>
</file>