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71827E1-1E40-475E-86D4-4B45C4C8CE1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31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32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33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EDA15B-4629-461D-ADDB-90C130E4AFB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228600" y="4560840"/>
            <a:ext cx="685728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Representing data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LabVIEW - controls, indicators, function outputs.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text languages - named variables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concatenated functions, equation window, c window,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python window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arithmetic expressions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Assignments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wire from one function, control, indicator to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another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=, memory copy, etc.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conditionals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case structure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if/then/else, case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flow control (looping)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while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- while loop, until loop, for loop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subroutines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labview - any VI (directly or by reference)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text languages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34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ftr" idx="35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sldNum" idx="36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A0CBB8-1270-44B9-A92B-DC27716C12E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37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38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ldNum" idx="39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CDC26F-2100-4672-ACCD-08954ED00E8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 idx="40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ftr" idx="41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42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BE478A-39A5-4CDD-8979-A63BF4A65F4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31880" y="4524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LabVIEW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Create a Blank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the VI file ---- Be VERY CAREFUL what directory you create the file 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Two windows -- Front Panel (FP) and Block Diagram (BD)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Front Panel -- contains user interface.  (also used to contain interface when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used from other VIs.--- called as a SubVI)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contains buttons to run, continuosly run, stop, and pause execution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also shows the icon and connector pane --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more about this next week.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someplace on the block diagram.  The controls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(and indicatros ) palette is shown.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controls are grouped in categories.  (numeric, boolean,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strings, arrays, etc.)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place a numeric controls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Controls are the INPUTS from the user (or caller)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of this VI into the program.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the control -- move mouse, left click, control will display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differently when selected.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copy the control a) use menu --&gt; edit --&gt; copy, or b) Ctrl-C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paste a copy a) use menu --&gt; edit --&gt; paste, or b) ctrl-V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move the controls 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round on the front panel.  Note that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menu contains alignment and spacing helpers if needed.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each control.  "Input 1", "Input 2"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select a control.   Copy and paste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right click on the new control.  Select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change to indicator.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There are a LOT of different things that can be done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when right clicking on one (or more) controls.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Note that this looks different.  Indicators are OUTPUTS to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user (or calling VI) that are calculated by the VI.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Rename this indicator to "Output"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VI...   Notice the "*" at the end of the file name 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window title bar.  This indicates unsaved changes.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Now switch to block diagram.   a) Menu WIndow -&gt; show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 or, b) ctrl-E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98A333-31DA-44CF-94C9-3419FAA41F3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block diagram (Mya or Zeke -- switch ??)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This is where the code goes.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notice that there are icons for the conttrols and indicators on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control and indicator icons can be moved.  moving them on the block diagram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does NOT move them on the front panel.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normally (by convention -- code flows from left to right (controls on left,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indicators on the right.)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code is made up of controls, indicators, function blocks and the wires that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connect them.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On a blank space on the block diagram, right click your mouse.  The function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pallete menu will be displayed.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keep the function pallete visible, it can optionally be pinned.  In the upper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left corner of the pallete, click on the pin to pin the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you cant find a function but you know part of its name you can use search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 the upper left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When pinned, the pallete can be displayed differently if desired.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THis is changed by thecustomize menu.   Generally -- Category (icons and text)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works best.  Alternately - icons and text -- might be desirable.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pallete is organized in categories by function --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"structures" contains programming elements.  We will use this a lot.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"numeric" contains math and other items to use with numbers.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"boolean" contains math and other items to use with boolean (on/off) values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explore these on your own.  We will talk about the rest of these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more at later trainings.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have our program (VI) add the two inputs together and display the result. 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open the numeric pallete.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find the "add" function.  while hovering over the function, left click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function to select it.   The cursor will change shape.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to place the selected function on the block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diagram.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To see how to use a function, help is available.   Hover over the add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function.  Press Ctrl-H.  Help will be displayed.  (Ctrl-H is 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toggle.  Press Ctrl-H again to turn off the help display.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inputs to the function are on the left and outputs are on the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the "run arrow" in the upper left of the menu shows a broken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arrow.  This indicates that there is an error that needs to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fixed before the VI can be executed.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Left click on the broken arrow to show a window describing the errors.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on the particular error to highlight the function where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error exists.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Lets wire the first input icon to the first input on the add function.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1) move mouse to input 1 icon.  The wire terminal is on the right.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move the mouse to the input 1 terminal.  The cursor will change shape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(to a wire spool) when it is in position.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2) Left click to start a wire.   Move the mouse.  This drags the wire.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3) To create a bend in the wire along the way, left click.  (One bend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automatic, to make more than one bend, use the left click.)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4) Move the mouse to the top left input terminal on the "add"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in position the terminals will be shown and the input name will be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displayed.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5) Finish the wire by left clicking.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Notice that the wire is a color.  The color indicates the data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the value.  More about this later.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input 2 to the 2nd input of the add function.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note that after the second input is wired, the broken run arrow changes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normal run arrow.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wire the add output to the input of the output indicator.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- remember to save what you have done.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D83F20-EB5D-4BA6-8F6E-2BD862CEB8E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run our program.   switvh to the front panel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enter two numbers in the input boxes.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press the run arrow.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VI runs once and displays the result.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we type another value into the input nothing happens because the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is finished running.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The circular arrow icon in the menu is "run continuously"   This will run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program over and over again.  While this is  not how a normal VI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executes it allows for easier testing.   Lets try it.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stop execution, press the "stop" button.  This is to the right of the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run continuously button.  (It looks like a circular stop button.)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lets add a second calculation to subtract 2 from "input 1".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add a subtract block.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wire from input 1 to the first input of the of the subtract blovk.  This wire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can start from ANY place along the existing wire connected to input 1.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Move the mouse until it changes shape.   Left click to start this new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wire segment.  Finish it just like the other wires we created.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a constant, move the mouse to the second input of the subract function.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Right click to show the menu.  There are a lot of things in this menu.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Some of the important ones are "create constant", "create control",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"replace", but there are many others.   Click on the new constant and enter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the value 2.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the new indicator, place the mouse on the output of the subtract function.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right click and select "create indicator".  Click on the indicator icon 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and change it to something meaningful.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your work.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to create a comment, left click on a blank space on the block diagram.  An entry box will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appear.  Type your comment in this box.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things can be moved around the screen similar to many other windows applications.  Left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on something and drag.  Draw a "rectangle" around a set of code and move.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things can be deleted in the same way by selecting and pressing the delete key.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Ctrl-Z is a VERY helpful "undo" key.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SAVE code, go to front panel and test.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- IF THERE IS TIME HERE WE COULD SHOW THEM THE CASE STRUCTURE.... 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97E6D7-A452-4EB8-9125-B90EAECFAA5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5B60DA-4A7E-4ACA-92D8-B34C025B87B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49640" cy="43178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8360" cy="4777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7BC7F1-48EE-4871-8E74-320C936F5E6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080" cy="10540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7720" cy="105408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120" cy="349056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0960" cy="926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9200" cy="43632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1200" cy="43632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8920" cy="3585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7960" cy="58284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LabVIEW Training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7960" cy="69984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1 – LabVIEW VI Basics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8400" cy="22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88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C4E8FA-92A6-4B72-81FB-33D027BB93A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Programming Language Elements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Representing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Expressions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Assignment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Testing and Branching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Looping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Separation of code into components (sub-programs)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E37DAE-71E8-4E7D-B097-047F171D223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– Concepts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400" cy="16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Visual rather than textual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Visualizes Data Flow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Execution is automatically ordered and parallelized based on date flow !  (Multi-threading is automatic.)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A3BCBE-5A34-4D02-9B2C-899EF9E20B9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054520" y="2765520"/>
            <a:ext cx="4553280" cy="34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– Basic Building Blocks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VI – Virtual Instrument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Contains and code and user interface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Can be stand-alone program, or a sub-VI called by other Vis.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Saved as a separate file on disk.   Optionally, file can belong to a project.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CTL – Custom Control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Can be a custom data type definition, or control.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More about this in future training.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Saved as a separate file on disk.   Optionally, file can belong to a project.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There are others that we won’t cover at this time.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010225-1621-441E-AD24-148D387D9C6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Front Panel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Right click to show Controls Pallete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Controls are inputs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Indicators are outputs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82804C-55A8-4688-8762-FB247933AD8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962800" y="2580480"/>
            <a:ext cx="4123440" cy="366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Block Diagram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40050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Right click to show Function Pallete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Ctrl-H to show help for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Wiring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Adding comments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Cut, Copy, Paste, Move, Delete, Undo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How code error are displayed and diagnosed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365D79-9FDD-453B-ADFB-0AD0E22A859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311360" y="1370520"/>
            <a:ext cx="4571640" cy="379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LabVIEW VI Run Menu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99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Review the Run, Continuous Run, Stop, and Pause buttons on the Front Panel menu.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625AD8-4143-4D2D-B194-514A212E5F7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505600" y="2514600"/>
            <a:ext cx="2751840" cy="74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Sample 1.1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784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Demo of creating a simple VI to add two numbers.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Modify to add an additional output that subtracts 2 from the first input.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8C3B9E-A311-448B-8ECB-6F8CA5A690E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71200" y="2647800"/>
            <a:ext cx="7314840" cy="31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160" cy="5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 1.1 – Calculate Encoder Ft/Count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38040" y="993240"/>
            <a:ext cx="843876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An encoder counts up as a motor or other device rotates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 encoder has a specific number of counts per rotation.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601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Depending on the type of encoder this sometimes has to be multiplied by 2 or 4 to get the number of edge counts per rotation.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This encoder is being used on our robot drive.  The encoder is connected directly to the wheels (gear ratio of 1:1 [input:output]).  The encoder has 1440 edge counts/rotation.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 wheels have a diameter of 6 inches.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Based on user entered – counts/rotation, wheel diameter, and gear ratio, calculate and display the constant to convert counts to feet.  (The units of the conversion factor will be Ft/Count).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 an input for the number of encoder counts traveled.  Calculate and display the number of feet traveled.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Todo: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720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Write the list of inputs and outputs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720"/>
              </a:spcBef>
              <a:buClr>
                <a:srgbClr val="fcb131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Write a VI to perform these calulations and display the results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652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LabVIEW Training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4720" cy="1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11/02/2023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6280" cy="1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69FB06-017B-402A-945C-3CF82A39D05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2023-11-02T18:03:19Z</dcterms:modified>
  <cp:revision>401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