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5A6C697-3610-468C-ADB3-AB62905092F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280" cy="43174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28"/>
          </p:nvPr>
        </p:nvSpPr>
        <p:spPr>
          <a:xfrm>
            <a:off x="4143240" y="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 idx="29"/>
          </p:nvPr>
        </p:nvSpPr>
        <p:spPr>
          <a:xfrm>
            <a:off x="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 idx="30"/>
          </p:nvPr>
        </p:nvSpPr>
        <p:spPr>
          <a:xfrm>
            <a:off x="414324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563103-8D51-49F6-9767-37204BB8270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6920" cy="43174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dt" idx="31"/>
          </p:nvPr>
        </p:nvSpPr>
        <p:spPr>
          <a:xfrm>
            <a:off x="4143240" y="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ftr" idx="32"/>
          </p:nvPr>
        </p:nvSpPr>
        <p:spPr>
          <a:xfrm>
            <a:off x="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sldNum" idx="33"/>
          </p:nvPr>
        </p:nvSpPr>
        <p:spPr>
          <a:xfrm>
            <a:off x="414324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D79FF4-ACA6-4D62-8C63-8D21B9F922A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31880" y="4524840"/>
            <a:ext cx="5849280" cy="43174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LabVIEW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Create a Blank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the VI file ---- Be VERY CAREFUL what directory you create the file in.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Two windows -- Front Panel (FP) and Block Diagram (BD)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Front Panel -- contains user interface.  (also used to contain interface when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used from other VIs.--- called as a SubVI)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contains buttons to run, continuosly run, stop, and pause execution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also shows the icon and connector pane --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more about this next week.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someplace on the block diagram.  The controls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(and indicatros ) palette is shown.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controls are grouped in categories.  (numeric, boolean,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strings, arrays, etc.)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place a numeric controls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Controls are the INPUTS from the user (or caller)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of this VI into the program.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the control -- move mouse, left click, control will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differently when selected.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copy the control a) use menu --&gt; edit --&gt; copy, or b) Ctrl-C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paste a copy a) use menu --&gt; edit --&gt; paste, or b) ctrl-V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move the controls 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round on the front panel.  Note that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menu contains alignment and spacing helpers if needed.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each control.  "Input 1", "Input 2"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a control.   Copy and paste it.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on the new control.  Select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change to indicator.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There are a LOT of different things that can be done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when right clicking on one (or more) controls.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Note that this looks different.  Indicators are OUTPUTS to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user (or calling VI) that are calculated by the VI.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this indicator to "Output"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VI...   Notice the "*" at the end of the file name in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window title bar.  This indicates unsaved changes.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Now switch to block diagram.   a) Menu WIndow -&gt; show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 or, b) ctrl-E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34"/>
          </p:nvPr>
        </p:nvSpPr>
        <p:spPr>
          <a:xfrm>
            <a:off x="4143240" y="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ftr" idx="35"/>
          </p:nvPr>
        </p:nvSpPr>
        <p:spPr>
          <a:xfrm>
            <a:off x="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 idx="36"/>
          </p:nvPr>
        </p:nvSpPr>
        <p:spPr>
          <a:xfrm>
            <a:off x="414324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F4F156-EF45-4A29-B434-31366311B87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280" cy="43174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block diagram (Mya or Zeke -- switch ??)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is where the code goes.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notice that there are icons for the conttrols and indicators on the front panel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control and indicator icons can be moved.  moving them on the block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does NOT move them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normally (by convention -- code flows from left to right (controls on left,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indicators on the right.)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code is made up of controls, indicators, function blocks and the wires that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connect them.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On a blank space on the block diagram, right click your mouse.  The function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pallete menu will be displayed.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keep the function pallete visible, it can optionally be pinned.  In the upper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left corner of the pallete, click on the pin to pin the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you cant find a function but you know part of its name you can use search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 the upper left menu.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When pinned, the pallete can be displayed differently if desired.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THis is changed by thecustomize menu.   Generally -- Category (icons and text)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works best.  Alternately - icons and text -- might be desirable.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pallete is organized in categories by function --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"structures" contains programming elements.  We will use this a lot.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"numeric" contains math and other items to use with numbers.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"boolean" contains math and other items to use with boolean (on/off) values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explore these on your own.  We will talk about the rest of these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more at later trainings.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have our program (VI) add the two inputs together and display the result.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the numeric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find the "add" function.  while hovering over the function, left click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function to select it.   The cursor will change shape.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Move the mouse to place the selected function on the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To see how to use a function, help is available.   Hover over the add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function.  Press Ctrl-H.  Help will be displayed.  (Ctrl-H is 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toggle.  Press Ctrl-H again to turn off the help display.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inputs to the function are on the left and outputs are on the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the "run arrow" in the upper left of the menu shows a broken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arrow.  This indicates that there is an error that needs to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fixed before the VI can be executed.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Left click on the broken arrow to show a window describing the errors.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on the particular error to highlight the function where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error exists.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Lets wire the first input icon to the first input on the add function.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1) move mouse to input 1 icon.  The wire terminal is on the 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move the mouse to the input 1 terminal.  The cursor will change shape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(to a wire spool) when it is in position.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2) Left click to start a wire.   Move the mouse.  This drags the wire.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3) To create a bend in the wire along the way, left click.  (One bend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automatic, to make more than one bend, use the left click.)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4) Move the mouse to the top left input terminal on the "add"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in position the terminals will be shown and the input name will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displayed.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5) Finish the wire by left clicking.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Notice that the wire is a color.  The color indicates the data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the value.  More about this later.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input 2 to the 2nd input of the add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after the second input is wired, the broken run arrow changes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normal run arrow.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the add output to the input of the output indicator.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remember to save what you have done.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37"/>
          </p:nvPr>
        </p:nvSpPr>
        <p:spPr>
          <a:xfrm>
            <a:off x="4143240" y="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38"/>
          </p:nvPr>
        </p:nvSpPr>
        <p:spPr>
          <a:xfrm>
            <a:off x="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39"/>
          </p:nvPr>
        </p:nvSpPr>
        <p:spPr>
          <a:xfrm>
            <a:off x="414324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42889D-1CEE-4DE9-A9B9-DD4DEBCA16E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280" cy="43174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dt" idx="40"/>
          </p:nvPr>
        </p:nvSpPr>
        <p:spPr>
          <a:xfrm>
            <a:off x="4143240" y="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ftr" idx="41"/>
          </p:nvPr>
        </p:nvSpPr>
        <p:spPr>
          <a:xfrm>
            <a:off x="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sldNum" idx="42"/>
          </p:nvPr>
        </p:nvSpPr>
        <p:spPr>
          <a:xfrm>
            <a:off x="414324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2F63A3-F085-4239-9BDE-42A0653A384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280" cy="43174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36D104-85C4-4A82-B30D-55830286A5B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280" cy="43174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A82BAC-28DA-4D84-BF92-6A6FD636182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280" cy="43174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8B1F6B-1E1D-4282-BDD0-783AD503102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8840" cy="43596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0840" cy="43596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560" cy="35820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0720" cy="10537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7360" cy="105372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1760" cy="349020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50600" cy="92592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8840" cy="43596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0840" cy="43596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560" cy="35820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8560" cy="35820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1143000" y="6419880"/>
            <a:ext cx="7998840" cy="43596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0" y="6419880"/>
            <a:ext cx="1140840" cy="43596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560" cy="35820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8560" cy="35820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7600" cy="58248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LabVIEW Training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7600" cy="69948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2 – LabVIEW DataTypes / While Loop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8040" cy="22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8440" cy="2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592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B4569A-893B-42DE-9056-E65E753E0BA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800" cy="57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Numeric Data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040" cy="16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Floating Point / Integers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 can have fractions, integers are whole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Each has different sizes indicating how much memory they consume and the range of values they store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616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4360" cy="16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592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20D425-2E52-4E63-B1CA-AC45F80C528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8"/>
          <p:cNvSpPr/>
          <p:nvPr/>
        </p:nvSpPr>
        <p:spPr>
          <a:xfrm>
            <a:off x="338040" y="2743200"/>
            <a:ext cx="5833800" cy="51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Robot programming most often uses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Int32 (32 bit integer +/- 2^31)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Double (floating 64bit, approx 15 dig precision, exponent approx +/- 308)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LabVIEW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Uses different wire colors for different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Does automatic conversion, shown by “dot”.  This is not always your friend!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Use “right click” menu to change type.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5943600" y="2712960"/>
            <a:ext cx="2925720" cy="204804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6190920" y="4888800"/>
            <a:ext cx="2459520" cy="14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800" cy="57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Enumerated Values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0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 special numeric data type that associates names with particular values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type is called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- Enum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616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4360" cy="16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592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BB435E-280E-4ED9-BD22-55A5E8BD048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6"/>
          <p:cNvSpPr/>
          <p:nvPr/>
        </p:nvSpPr>
        <p:spPr>
          <a:xfrm>
            <a:off x="338040" y="2436840"/>
            <a:ext cx="3776040" cy="30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 create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 Enum control to front panel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Enum under the System style palette allows drop down.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Right click, then select “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Edit Items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150800" y="2361600"/>
            <a:ext cx="4845600" cy="38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800" cy="57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Custom Type Definition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480" cy="213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Custom type definitions, TypeDef, allow customized controls to be used in more than one place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Especially useful for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Enumerated types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Clusters (more on clusters later)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616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4360" cy="16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592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104C39-A63F-469E-B151-8B264B46283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7"/>
          <p:cNvSpPr/>
          <p:nvPr/>
        </p:nvSpPr>
        <p:spPr>
          <a:xfrm>
            <a:off x="338040" y="3200760"/>
            <a:ext cx="583344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 Create: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 custom control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Right click then “Make TypeDef”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Right click again then “Open TypeDef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Save the newly opened.  This file can now be used as a custom control, indicator, or constant.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159600" y="1828800"/>
            <a:ext cx="2742480" cy="217548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6195600" y="4114800"/>
            <a:ext cx="2742480" cy="209340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/>
          <p:nvPr/>
        </p:nvSpPr>
        <p:spPr>
          <a:xfrm flipV="1">
            <a:off x="5029200" y="2971800"/>
            <a:ext cx="1130400" cy="13716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5630400" y="4800600"/>
            <a:ext cx="541800" cy="2286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800" cy="57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While Loop Structure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38040" y="993240"/>
            <a:ext cx="8577000" cy="122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Executes code repeatedly until the termination condition is TRUE.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Loop can be made to always execute once or forever if desired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616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4360" cy="16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592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95BC99-35C0-4E16-9EFF-93404FE97E7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250000" y="2270520"/>
            <a:ext cx="5001120" cy="41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800" cy="57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Wait Inside a Loop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576640" cy="122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Loops normally run as fast as possible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To make a loop run at a particular rate, use the “Wait” function.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616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4360" cy="16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592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F61CBA-1A66-415F-98F8-8A95E52F103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189160" y="2190600"/>
            <a:ext cx="5010120" cy="41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2800" cy="57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Remembering Past Data – Feedback Node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480" cy="213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Use “Feedback Node” function to remember data from the last execution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be used anywhere.  Inside or outside of loop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Works with ANY data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616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4360" cy="16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592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2E9DDC-F5D6-4B03-9FA8-A0CA6B1F024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4572000" y="2676960"/>
            <a:ext cx="4104360" cy="326592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28"/>
          <p:cNvSpPr/>
          <p:nvPr/>
        </p:nvSpPr>
        <p:spPr>
          <a:xfrm>
            <a:off x="338040" y="2286000"/>
            <a:ext cx="4004640" cy="21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reverse icon, right click then select “Change Direction” (This is visual, not function.)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Has optional initialize 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576640" cy="57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 2.1 – Calculate Speed from Distance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38040" y="993240"/>
            <a:ext cx="8438400" cy="518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Create a new VI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 a while loop that loops once per second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 a control that allows entry of feet traveled.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Calculate and display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Number of feet traveled in the last second.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Average speed of travel over the last second in feet/second.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616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4360" cy="16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5920" cy="1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54087D-6C01-4EE5-90FA-BE4029A499F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6196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2023-11-02T00:40:00Z</dcterms:modified>
  <cp:revision>404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