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B981BE4-2635-4EF4-B4C2-7977BB20560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3D869C-5FA3-4158-966D-097F191996F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64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ftr" idx="65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66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B3811-D305-463E-B804-9E386E57FD5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7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68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69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33A1C2-98FD-4A36-B8EC-4C3DDFC69B3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504D80-7715-4127-A178-2D35C154C6F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4D5D39-8965-408E-BD3D-F6F2C47729A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C3E679-A851-448B-9A33-3E2F3664287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6048CA-56DF-4010-8465-BCFD17C1DE7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A9396-069A-4E09-B752-03575660D53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8D7246-38F9-4D14-8C10-01D52F37987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CBD68-6194-4AC2-845B-0B01592D288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8560" cy="4316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7280" cy="476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95D274-6148-421C-A5DD-F2D8E0E25BC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8120" cy="4352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0120" cy="4352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0000" cy="10530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6640" cy="10530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1040" cy="34894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49880" cy="925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8120" cy="4352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0120" cy="4352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7840" cy="3574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6880" cy="5817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6880" cy="6987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2 – Relay / Solenoid Output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7320" cy="22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7720" cy="2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EBC33-A4F3-4D78-974E-721F25D9718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Double Solenoid Output – Initialization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241E88-2FBA-4085-BAF1-D85CE88A281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3"/>
          <p:cNvSpPr/>
          <p:nvPr/>
        </p:nvSpPr>
        <p:spPr>
          <a:xfrm>
            <a:off x="338040" y="2620800"/>
            <a:ext cx="3775320" cy="17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Relays can optionally be “single” (on, off), or “double” (forward, reverse, off).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587400" y="3909600"/>
            <a:ext cx="470880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Double Solenoid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34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35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36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D90577-A458-4CD9-9069-CA76B5950A9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39400" y="2876400"/>
            <a:ext cx="86868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E2C268-A3CE-46C7-884C-C7EF5712C85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356000" y="2912400"/>
            <a:ext cx="4021920" cy="29793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6"/>
          <p:cNvSpPr/>
          <p:nvPr/>
        </p:nvSpPr>
        <p:spPr>
          <a:xfrm>
            <a:off x="338040" y="2620800"/>
            <a:ext cx="3775320" cy="17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Relays can optionally be “bi-directional” (forward, reverse, off), or uni-directional (on, off).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other words a relay is really two separate boolean outputs, “forward”, and “reverse”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Bi-Directional initialization sample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1D5009-A8DE-49C2-AB68-9C302FF9B27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057400" y="2171160"/>
            <a:ext cx="4114080" cy="32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  -- uni-directional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759E69-73AA-468C-834E-214E3019500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395800" y="3092400"/>
            <a:ext cx="4114080" cy="264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  --  bi-directional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7805C7-32BD-4A6F-946C-532BBEF78FC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92040" y="2757240"/>
            <a:ext cx="4562280" cy="36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Compressor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Starts compressor (after robot is enabled).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If compressor code isn’t added, it is automatically loaded when first solenoid is initialized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50798C-66B6-420D-A7E7-82802A4D122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709280" y="3968640"/>
            <a:ext cx="5485680" cy="12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Compressor – Get Status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04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Read compressor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CF954E-30B2-4785-A9B2-4C490D84F7A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646360" y="2370600"/>
            <a:ext cx="6304320" cy="37519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78"/>
          <p:cNvSpPr/>
          <p:nvPr/>
        </p:nvSpPr>
        <p:spPr>
          <a:xfrm>
            <a:off x="302400" y="2329920"/>
            <a:ext cx="2404080" cy="36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code isn’t mandatory.  If desired it can be periodically executed.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Single Solenoid Output – Initialization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36B99C-A55B-47E3-8FEA-C68A60CCFAD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2"/>
          <p:cNvSpPr/>
          <p:nvPr/>
        </p:nvSpPr>
        <p:spPr>
          <a:xfrm>
            <a:off x="338040" y="2620800"/>
            <a:ext cx="3775320" cy="17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Relays can optionally be “single” (on, off), or “double” (forward, reverse, off).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872520" y="3799800"/>
            <a:ext cx="459000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08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Single Solenoid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676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544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3640" cy="16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5200" cy="1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7DDB5B-F157-48D0-AA47-EF6FB58E8D4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600200" y="3246120"/>
            <a:ext cx="5595840" cy="20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2023-11-05T01:07:58Z</dcterms:modified>
  <cp:revision>409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