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emf" ContentType="image/x-emf"/>
  <Override PartName="/ppt/media/image13.png" ContentType="image/png"/>
  <Override PartName="/ppt/media/image8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9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4482E6B-C9A6-4D67-87DA-474963B2701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185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dt" idx="43"/>
          </p:nvPr>
        </p:nvSpPr>
        <p:spPr>
          <a:xfrm>
            <a:off x="4143240" y="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ftr" idx="44"/>
          </p:nvPr>
        </p:nvSpPr>
        <p:spPr>
          <a:xfrm>
            <a:off x="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sldNum" idx="45"/>
          </p:nvPr>
        </p:nvSpPr>
        <p:spPr>
          <a:xfrm>
            <a:off x="414324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BF68FE4-58C9-4F8A-BC85-39B2AC06F879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185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dt" idx="70"/>
          </p:nvPr>
        </p:nvSpPr>
        <p:spPr>
          <a:xfrm>
            <a:off x="4143240" y="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ftr" idx="71"/>
          </p:nvPr>
        </p:nvSpPr>
        <p:spPr>
          <a:xfrm>
            <a:off x="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sldNum" idx="72"/>
          </p:nvPr>
        </p:nvSpPr>
        <p:spPr>
          <a:xfrm>
            <a:off x="414324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3C05296-582F-443F-BE9A-7DF13EF1AA77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185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dt" idx="73"/>
          </p:nvPr>
        </p:nvSpPr>
        <p:spPr>
          <a:xfrm>
            <a:off x="4143240" y="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ftr" idx="74"/>
          </p:nvPr>
        </p:nvSpPr>
        <p:spPr>
          <a:xfrm>
            <a:off x="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sldNum" idx="75"/>
          </p:nvPr>
        </p:nvSpPr>
        <p:spPr>
          <a:xfrm>
            <a:off x="414324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4216556-2AEA-4D0C-B813-B686D157A544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185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dt" idx="76"/>
          </p:nvPr>
        </p:nvSpPr>
        <p:spPr>
          <a:xfrm>
            <a:off x="4143240" y="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ftr" idx="77"/>
          </p:nvPr>
        </p:nvSpPr>
        <p:spPr>
          <a:xfrm>
            <a:off x="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sldNum" idx="78"/>
          </p:nvPr>
        </p:nvSpPr>
        <p:spPr>
          <a:xfrm>
            <a:off x="414324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EBA564A-9E2B-40E8-8D78-730155CBCBA3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185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dt" idx="79"/>
          </p:nvPr>
        </p:nvSpPr>
        <p:spPr>
          <a:xfrm>
            <a:off x="4143240" y="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ftr" idx="80"/>
          </p:nvPr>
        </p:nvSpPr>
        <p:spPr>
          <a:xfrm>
            <a:off x="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sldNum" idx="81"/>
          </p:nvPr>
        </p:nvSpPr>
        <p:spPr>
          <a:xfrm>
            <a:off x="414324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03C614B-D2EC-489F-9182-486F66AE4821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185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dt" idx="46"/>
          </p:nvPr>
        </p:nvSpPr>
        <p:spPr>
          <a:xfrm>
            <a:off x="4143240" y="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ftr" idx="47"/>
          </p:nvPr>
        </p:nvSpPr>
        <p:spPr>
          <a:xfrm>
            <a:off x="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sldNum" idx="48"/>
          </p:nvPr>
        </p:nvSpPr>
        <p:spPr>
          <a:xfrm>
            <a:off x="414324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BD98CE8-D152-44C0-AEDE-911587294520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185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dt" idx="49"/>
          </p:nvPr>
        </p:nvSpPr>
        <p:spPr>
          <a:xfrm>
            <a:off x="4143240" y="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ftr" idx="50"/>
          </p:nvPr>
        </p:nvSpPr>
        <p:spPr>
          <a:xfrm>
            <a:off x="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sldNum" idx="51"/>
          </p:nvPr>
        </p:nvSpPr>
        <p:spPr>
          <a:xfrm>
            <a:off x="414324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E8D9F5E-D55C-41C5-B4C6-835E0F9EC085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185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dt" idx="52"/>
          </p:nvPr>
        </p:nvSpPr>
        <p:spPr>
          <a:xfrm>
            <a:off x="4143240" y="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ftr" idx="53"/>
          </p:nvPr>
        </p:nvSpPr>
        <p:spPr>
          <a:xfrm>
            <a:off x="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sldNum" idx="54"/>
          </p:nvPr>
        </p:nvSpPr>
        <p:spPr>
          <a:xfrm>
            <a:off x="414324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6EF5E37-C5EC-4EA8-8681-3780D66458FF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185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dt" idx="55"/>
          </p:nvPr>
        </p:nvSpPr>
        <p:spPr>
          <a:xfrm>
            <a:off x="4143240" y="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ftr" idx="56"/>
          </p:nvPr>
        </p:nvSpPr>
        <p:spPr>
          <a:xfrm>
            <a:off x="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sldNum" idx="57"/>
          </p:nvPr>
        </p:nvSpPr>
        <p:spPr>
          <a:xfrm>
            <a:off x="414324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EAF1655-8369-4712-8D64-C28892356990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185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dt" idx="58"/>
          </p:nvPr>
        </p:nvSpPr>
        <p:spPr>
          <a:xfrm>
            <a:off x="4143240" y="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ftr" idx="59"/>
          </p:nvPr>
        </p:nvSpPr>
        <p:spPr>
          <a:xfrm>
            <a:off x="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 type="sldNum" idx="60"/>
          </p:nvPr>
        </p:nvSpPr>
        <p:spPr>
          <a:xfrm>
            <a:off x="414324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E197486-F349-47F6-B5A0-724A1EACDE35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185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dt" idx="61"/>
          </p:nvPr>
        </p:nvSpPr>
        <p:spPr>
          <a:xfrm>
            <a:off x="4143240" y="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ftr" idx="62"/>
          </p:nvPr>
        </p:nvSpPr>
        <p:spPr>
          <a:xfrm>
            <a:off x="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sldNum" idx="63"/>
          </p:nvPr>
        </p:nvSpPr>
        <p:spPr>
          <a:xfrm>
            <a:off x="414324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D9495BE-4A79-4052-A5B0-BE6CC328D999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185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dt" idx="64"/>
          </p:nvPr>
        </p:nvSpPr>
        <p:spPr>
          <a:xfrm>
            <a:off x="4143240" y="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ftr" idx="65"/>
          </p:nvPr>
        </p:nvSpPr>
        <p:spPr>
          <a:xfrm>
            <a:off x="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sldNum" idx="66"/>
          </p:nvPr>
        </p:nvSpPr>
        <p:spPr>
          <a:xfrm>
            <a:off x="414324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22C50C2-1043-4A47-A6EF-5519719CABE9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185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dt" idx="67"/>
          </p:nvPr>
        </p:nvSpPr>
        <p:spPr>
          <a:xfrm>
            <a:off x="4143240" y="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11/14/2018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ftr" idx="68"/>
          </p:nvPr>
        </p:nvSpPr>
        <p:spPr>
          <a:xfrm>
            <a:off x="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FRC Control System Training –  © 2018 – J.A. Simpson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sldNum" idx="69"/>
          </p:nvPr>
        </p:nvSpPr>
        <p:spPr>
          <a:xfrm>
            <a:off x="4143240" y="9120240"/>
            <a:ext cx="3169080" cy="47844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AC1B4D4-62C2-41EA-B93D-CACF3DECBBC8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2" hidden="1"/>
          <p:cNvSpPr/>
          <p:nvPr/>
        </p:nvSpPr>
        <p:spPr>
          <a:xfrm>
            <a:off x="1143000" y="6419880"/>
            <a:ext cx="7999920" cy="43704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9" hidden="1"/>
          <p:cNvSpPr/>
          <p:nvPr/>
        </p:nvSpPr>
        <p:spPr>
          <a:xfrm>
            <a:off x="0" y="6419880"/>
            <a:ext cx="1141920" cy="43704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9640" cy="359280"/>
          </a:xfrm>
          <a:prstGeom prst="rect">
            <a:avLst/>
          </a:prstGeom>
          <a:ln w="0">
            <a:noFill/>
          </a:ln>
        </p:spPr>
      </p:pic>
      <p:sp>
        <p:nvSpPr>
          <p:cNvPr id="4" name="Rectangle 3"/>
          <p:cNvSpPr/>
          <p:nvPr/>
        </p:nvSpPr>
        <p:spPr>
          <a:xfrm>
            <a:off x="0" y="376200"/>
            <a:ext cx="9001800" cy="105480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990720" y="380880"/>
            <a:ext cx="2818440" cy="105480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2298600" y="2928960"/>
            <a:ext cx="6702840" cy="349128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Line 22"/>
          <p:cNvSpPr/>
          <p:nvPr/>
        </p:nvSpPr>
        <p:spPr>
          <a:xfrm>
            <a:off x="992160" y="0"/>
            <a:ext cx="360" cy="6022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Picture 2" descr=""/>
          <p:cNvPicPr/>
          <p:nvPr/>
        </p:nvPicPr>
        <p:blipFill>
          <a:blip r:embed="rId3"/>
          <a:stretch/>
        </p:blipFill>
        <p:spPr>
          <a:xfrm>
            <a:off x="1085760" y="428040"/>
            <a:ext cx="2551680" cy="92700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"/>
          <p:cNvSpPr/>
          <p:nvPr/>
        </p:nvSpPr>
        <p:spPr>
          <a:xfrm>
            <a:off x="1143000" y="6419880"/>
            <a:ext cx="7999920" cy="43704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Rectangle 9"/>
          <p:cNvSpPr/>
          <p:nvPr/>
        </p:nvSpPr>
        <p:spPr>
          <a:xfrm>
            <a:off x="0" y="6419880"/>
            <a:ext cx="1141920" cy="43704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0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9640" cy="35928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6" descr=""/>
          <p:cNvPicPr/>
          <p:nvPr/>
        </p:nvPicPr>
        <p:blipFill>
          <a:blip r:embed="rId3"/>
          <a:stretch/>
        </p:blipFill>
        <p:spPr>
          <a:xfrm>
            <a:off x="76320" y="6477120"/>
            <a:ext cx="989640" cy="359280"/>
          </a:xfrm>
          <a:prstGeom prst="rect">
            <a:avLst/>
          </a:prstGeom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2"/>
          <p:cNvSpPr/>
          <p:nvPr/>
        </p:nvSpPr>
        <p:spPr>
          <a:xfrm>
            <a:off x="1143000" y="6419880"/>
            <a:ext cx="7999920" cy="437040"/>
          </a:xfrm>
          <a:prstGeom prst="rect">
            <a:avLst/>
          </a:prstGeom>
          <a:solidFill>
            <a:srgbClr val="8ca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Line 5"/>
          <p:cNvSpPr/>
          <p:nvPr/>
        </p:nvSpPr>
        <p:spPr>
          <a:xfrm>
            <a:off x="8002440" y="6422760"/>
            <a:ext cx="360" cy="319320"/>
          </a:xfrm>
          <a:prstGeom prst="line">
            <a:avLst/>
          </a:prstGeom>
          <a:ln w="6480">
            <a:solidFill>
              <a:srgbClr val="5f5f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Rectangle 9"/>
          <p:cNvSpPr/>
          <p:nvPr/>
        </p:nvSpPr>
        <p:spPr>
          <a:xfrm>
            <a:off x="0" y="6419880"/>
            <a:ext cx="1141920" cy="437040"/>
          </a:xfrm>
          <a:prstGeom prst="rect">
            <a:avLst/>
          </a:prstGeom>
          <a:solidFill>
            <a:srgbClr val="16315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3" name="Picture 23" descr=""/>
          <p:cNvPicPr/>
          <p:nvPr/>
        </p:nvPicPr>
        <p:blipFill>
          <a:blip r:embed="rId2"/>
          <a:stretch/>
        </p:blipFill>
        <p:spPr>
          <a:xfrm>
            <a:off x="76320" y="6477120"/>
            <a:ext cx="989640" cy="35928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6" descr=""/>
          <p:cNvPicPr/>
          <p:nvPr/>
        </p:nvPicPr>
        <p:blipFill>
          <a:blip r:embed="rId3"/>
          <a:stretch/>
        </p:blipFill>
        <p:spPr>
          <a:xfrm>
            <a:off x="76320" y="6477120"/>
            <a:ext cx="989640" cy="35928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427560" y="2112480"/>
            <a:ext cx="5548680" cy="583560"/>
          </a:xfrm>
          <a:prstGeom prst="rect">
            <a:avLst/>
          </a:prstGeom>
          <a:noFill/>
          <a:ln w="0">
            <a:noFill/>
          </a:ln>
        </p:spPr>
        <p:txBody>
          <a:bodyPr lIns="228600" rIns="0" t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3427560" y="3025800"/>
            <a:ext cx="5548680" cy="700560"/>
          </a:xfrm>
          <a:prstGeom prst="rect">
            <a:avLst/>
          </a:prstGeom>
          <a:noFill/>
          <a:ln w="0">
            <a:noFill/>
          </a:ln>
        </p:spPr>
        <p:txBody>
          <a:bodyPr lIns="22860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</a:rPr>
              <a:t>MODULE 1 – Basics / Boolean In / Out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4"/>
          </p:nvPr>
        </p:nvSpPr>
        <p:spPr>
          <a:xfrm>
            <a:off x="7315200" y="6095880"/>
            <a:ext cx="1599120" cy="22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ftr" idx="5"/>
          </p:nvPr>
        </p:nvSpPr>
        <p:spPr>
          <a:xfrm>
            <a:off x="2362320" y="6095880"/>
            <a:ext cx="4799520" cy="24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sldNum" idx="6"/>
          </p:nvPr>
        </p:nvSpPr>
        <p:spPr>
          <a:xfrm>
            <a:off x="8305920" y="6537240"/>
            <a:ext cx="83700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2543A6B-4D7E-4F35-94F1-9D82BC1E0260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88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Network Table Variables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8760" cy="327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Network tables uses “outline” style for naming variables.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Variable names that start with “/” start at the top level.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Variable names that start without a “/” start under “/SmartDashboard”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417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Names must be exact – Case is different, spaces are different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This includes trailing spaces !!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Sample read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ftr" idx="31"/>
          </p:nvPr>
        </p:nvSpPr>
        <p:spPr>
          <a:xfrm>
            <a:off x="1371600" y="6553080"/>
            <a:ext cx="464724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dt" idx="32"/>
          </p:nvPr>
        </p:nvSpPr>
        <p:spPr>
          <a:xfrm>
            <a:off x="6172200" y="6534000"/>
            <a:ext cx="1675440" cy="17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sldNum" idx="33"/>
          </p:nvPr>
        </p:nvSpPr>
        <p:spPr>
          <a:xfrm>
            <a:off x="8153280" y="6537240"/>
            <a:ext cx="83700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00529C3-03CF-40EB-BBAE-B314718DBD2D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2311200" y="4132080"/>
            <a:ext cx="4654440" cy="210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88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Boolean Output – Digital Out - Initialization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8560" cy="167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Initialization code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Initialize hardware I/O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Assign created data structure to “registry” for use by continuous execution routine.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417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Digital Output found under I/O sub-palette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ftr" idx="34"/>
          </p:nvPr>
        </p:nvSpPr>
        <p:spPr>
          <a:xfrm>
            <a:off x="1371600" y="6553080"/>
            <a:ext cx="464724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dt" idx="35"/>
          </p:nvPr>
        </p:nvSpPr>
        <p:spPr>
          <a:xfrm>
            <a:off x="6172200" y="6534000"/>
            <a:ext cx="1675440" cy="17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sldNum" idx="36"/>
          </p:nvPr>
        </p:nvSpPr>
        <p:spPr>
          <a:xfrm>
            <a:off x="8153280" y="6537240"/>
            <a:ext cx="83700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CEDEE1F-CF7D-4BBB-AD62-FF0CD75B052E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1965960" y="3657600"/>
            <a:ext cx="3749040" cy="137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88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Boolean Output – Digital Out - Execution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8560" cy="167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Execution code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Get “registry” entry for desired input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Read current value from hardware.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417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This code needs to be used every 20 milliseconds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ftr" idx="37"/>
          </p:nvPr>
        </p:nvSpPr>
        <p:spPr>
          <a:xfrm>
            <a:off x="1371600" y="6553080"/>
            <a:ext cx="464724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dt" idx="38"/>
          </p:nvPr>
        </p:nvSpPr>
        <p:spPr>
          <a:xfrm>
            <a:off x="6172200" y="6534000"/>
            <a:ext cx="1675440" cy="17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sldNum" idx="39"/>
          </p:nvPr>
        </p:nvSpPr>
        <p:spPr>
          <a:xfrm>
            <a:off x="8153280" y="6537240"/>
            <a:ext cx="83700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DDD24BA-B51C-4292-9A78-CF97E8A5C23D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1387440" y="3274200"/>
            <a:ext cx="5897880" cy="274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88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Exercise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8560" cy="167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Do Exercise 4.2 from Control Logic Training Module 4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ftr" idx="40"/>
          </p:nvPr>
        </p:nvSpPr>
        <p:spPr>
          <a:xfrm>
            <a:off x="1371600" y="6553080"/>
            <a:ext cx="464724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dt" idx="41"/>
          </p:nvPr>
        </p:nvSpPr>
        <p:spPr>
          <a:xfrm>
            <a:off x="6172200" y="6534000"/>
            <a:ext cx="1675440" cy="17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sldNum" idx="42"/>
          </p:nvPr>
        </p:nvSpPr>
        <p:spPr>
          <a:xfrm>
            <a:off x="8153280" y="6537240"/>
            <a:ext cx="83700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F83FD14-113F-4CD1-A53E-9E9543BBE014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88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Basic Robot Program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577360" cy="236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</a:rPr>
              <a:t>One time initialization actions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Continuous execution code cycles every 20 milliseconds.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Faster or slower loops can be added if needed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417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Much more about this subject later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ftr" idx="7"/>
          </p:nvPr>
        </p:nvSpPr>
        <p:spPr>
          <a:xfrm>
            <a:off x="1371600" y="6553080"/>
            <a:ext cx="464724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8"/>
          </p:nvPr>
        </p:nvSpPr>
        <p:spPr>
          <a:xfrm>
            <a:off x="6172200" y="6534000"/>
            <a:ext cx="1675440" cy="17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sldNum" idx="9"/>
          </p:nvPr>
        </p:nvSpPr>
        <p:spPr>
          <a:xfrm>
            <a:off x="8153280" y="6537240"/>
            <a:ext cx="83700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858CC50-D75D-4D30-905A-F088EC038313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262880" y="3023640"/>
            <a:ext cx="6509520" cy="326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88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WPILIB Robot Programming Palette</a:t>
            </a: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	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577360" cy="236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</a:rPr>
              <a:t>Function palette for all robot functions.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ftr" idx="10"/>
          </p:nvPr>
        </p:nvSpPr>
        <p:spPr>
          <a:xfrm>
            <a:off x="1371600" y="6553080"/>
            <a:ext cx="464724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dt" idx="11"/>
          </p:nvPr>
        </p:nvSpPr>
        <p:spPr>
          <a:xfrm>
            <a:off x="6172200" y="6534000"/>
            <a:ext cx="1675440" cy="17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sldNum" idx="12"/>
          </p:nvPr>
        </p:nvSpPr>
        <p:spPr>
          <a:xfrm>
            <a:off x="8153280" y="6537240"/>
            <a:ext cx="83700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9CC104A-ED6A-4FC1-9890-8D85E7152A1C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905400" y="2249280"/>
            <a:ext cx="7324200" cy="277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88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Template Robot Project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8560" cy="167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Use existing template projects as the starting point for all robot code.  (More about projects later.)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For the exercises there is already a project created ready for use.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ftr" idx="13"/>
          </p:nvPr>
        </p:nvSpPr>
        <p:spPr>
          <a:xfrm>
            <a:off x="1371600" y="6553080"/>
            <a:ext cx="464724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dt" idx="14"/>
          </p:nvPr>
        </p:nvSpPr>
        <p:spPr>
          <a:xfrm>
            <a:off x="6172200" y="6534000"/>
            <a:ext cx="1675440" cy="17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sldNum" idx="15"/>
          </p:nvPr>
        </p:nvSpPr>
        <p:spPr>
          <a:xfrm>
            <a:off x="8153280" y="6537240"/>
            <a:ext cx="83700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BE3B4DB-9AA9-4B51-9598-04489511002B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2727720" y="2755800"/>
            <a:ext cx="3552480" cy="336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88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Compiling Robot Project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8560" cy="167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Robot Project must be compiled, “built”, before deploying to robot.   Ensure code builds without errors!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ftr" idx="16"/>
          </p:nvPr>
        </p:nvSpPr>
        <p:spPr>
          <a:xfrm>
            <a:off x="1371600" y="6553080"/>
            <a:ext cx="464724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dt" idx="17"/>
          </p:nvPr>
        </p:nvSpPr>
        <p:spPr>
          <a:xfrm>
            <a:off x="6172200" y="6534000"/>
            <a:ext cx="1675440" cy="17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sldNum" idx="18"/>
          </p:nvPr>
        </p:nvSpPr>
        <p:spPr>
          <a:xfrm>
            <a:off x="8153280" y="6537240"/>
            <a:ext cx="83700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C32125D-57CD-4798-9E0B-7B6F6C2AFDB0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2679120" y="2286000"/>
            <a:ext cx="3493080" cy="365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88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Deploying code to robot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8560" cy="167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Built robot project must be deployed to robot by selecting “run as startup”.  Ensure this completes!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Then use Driver Station software to enable and test.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ftr" idx="19"/>
          </p:nvPr>
        </p:nvSpPr>
        <p:spPr>
          <a:xfrm>
            <a:off x="1371600" y="6553080"/>
            <a:ext cx="464724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dt" idx="20"/>
          </p:nvPr>
        </p:nvSpPr>
        <p:spPr>
          <a:xfrm>
            <a:off x="6172200" y="6534000"/>
            <a:ext cx="1675440" cy="17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sldNum" idx="21"/>
          </p:nvPr>
        </p:nvSpPr>
        <p:spPr>
          <a:xfrm>
            <a:off x="8153280" y="6537240"/>
            <a:ext cx="83700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904B704-74E2-48DB-87DE-2F2211F2B272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2727360" y="2381400"/>
            <a:ext cx="3374280" cy="384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88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Boolean Input – Limit Switch - Initialization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8348760" cy="30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Initialization code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Initialize hardware I/O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Assign created data structure to “registry” for use by continuous execution routine.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Note that this will be similar for ALL Input/Output (I/O) performed by the robot.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417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Limit Switch found under “sensors” sub palette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ftr" idx="22"/>
          </p:nvPr>
        </p:nvSpPr>
        <p:spPr>
          <a:xfrm>
            <a:off x="1371600" y="6553080"/>
            <a:ext cx="464724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dt" idx="23"/>
          </p:nvPr>
        </p:nvSpPr>
        <p:spPr>
          <a:xfrm>
            <a:off x="6172200" y="6534000"/>
            <a:ext cx="1675440" cy="17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sldNum" idx="24"/>
          </p:nvPr>
        </p:nvSpPr>
        <p:spPr>
          <a:xfrm>
            <a:off x="8153280" y="6537240"/>
            <a:ext cx="83700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125D138-C674-4BAA-A213-59B315D853E7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2359800" y="3814200"/>
            <a:ext cx="4206240" cy="247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88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Boolean Input – Limit Switch - Execution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8560" cy="167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Execution code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Get “registry” entry for desired input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Read current value from hardware.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This code needs to be used every 20 milliseconds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ftr" idx="25"/>
          </p:nvPr>
        </p:nvSpPr>
        <p:spPr>
          <a:xfrm>
            <a:off x="1371600" y="6553080"/>
            <a:ext cx="464724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dt" idx="26"/>
          </p:nvPr>
        </p:nvSpPr>
        <p:spPr>
          <a:xfrm>
            <a:off x="6172200" y="6534000"/>
            <a:ext cx="1675440" cy="17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sldNum" idx="27"/>
          </p:nvPr>
        </p:nvSpPr>
        <p:spPr>
          <a:xfrm>
            <a:off x="8153280" y="6537240"/>
            <a:ext cx="83700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5A36B00-CC52-45B1-8905-C7A9057D8D15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600200" y="3282840"/>
            <a:ext cx="5632560" cy="243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38040" y="318960"/>
            <a:ext cx="845388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25b80"/>
                </a:solidFill>
                <a:latin typeface="Arial"/>
              </a:rPr>
              <a:t>Network Table Variables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338040" y="1065240"/>
            <a:ext cx="7828560" cy="30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90520" indent="-290160">
              <a:lnSpc>
                <a:spcPct val="100000"/>
              </a:lnSpc>
              <a:spcBef>
                <a:spcPts val="1100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Network Table Variables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Write values for use by: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Display to drivers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Trending operational performance and tuning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Debugging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Can both read and write values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1417"/>
              </a:spcBef>
              <a:buClr>
                <a:srgbClr val="255d90"/>
              </a:buClr>
              <a:buSzPct val="65000"/>
              <a:buFont typeface="Monotype Sorts" charset="2"/>
              <a:buChar char="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Sample write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ftr" idx="28"/>
          </p:nvPr>
        </p:nvSpPr>
        <p:spPr>
          <a:xfrm>
            <a:off x="1371600" y="6553080"/>
            <a:ext cx="464724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FRC Robot Programming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dt" idx="29"/>
          </p:nvPr>
        </p:nvSpPr>
        <p:spPr>
          <a:xfrm>
            <a:off x="6172200" y="6534000"/>
            <a:ext cx="1675440" cy="17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10/31/2023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sldNum" idx="30"/>
          </p:nvPr>
        </p:nvSpPr>
        <p:spPr>
          <a:xfrm>
            <a:off x="8153280" y="6537240"/>
            <a:ext cx="837000" cy="16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1DC329A-11DC-473C-8D59-8A1093D3EB1E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170000" y="4328640"/>
            <a:ext cx="6327720" cy="182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6168</TotalTime>
  <Application>LibreOffice/7.5.4.2$Windows_X86_64 LibreOffice_project/36ccfdc35048b057fd9854c757a8b67ec53977b6</Application>
  <AppVersion>15.0000</AppVersion>
  <Company>Allegheny Energy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2011-11-07T16:48:16Z</dcterms:created>
  <dc:creator>Jim Simpson</dc:creator>
  <dc:description/>
  <dc:language>en-US</dc:language>
  <cp:lastModifiedBy/>
  <cp:lastPrinted>2019-01-12T22:15:49Z</cp:lastPrinted>
  <dcterms:modified xsi:type="dcterms:W3CDTF">2023-10-31T15:39:13Z</dcterms:modified>
  <cp:revision>400</cp:revision>
  <dc:subject/>
  <dc:title>FGPR-ENG-0056 ADMINISTRATOR Training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86</vt:r8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172</vt:r8>
  </property>
</Properties>
</file>