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CE1B1C2-F134-491E-9D01-434D15EEF45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31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32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33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A43596-45C7-44F0-8B5B-4406BE8017F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764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34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5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6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AD04EE-ABD2-4768-81BE-D2CD5EB781D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7DE01C-6769-4246-8017-A1A329019D6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9AEA61-E9BD-4EB8-BD90-F84E13CD144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31880" y="4524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LabVIEW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Create a Blank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the VI file ---- Be VERY CAREFUL what directory you create the file 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Two windows -- Front Panel (FP) and Block Diagram (BD)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Front Panel -- contains user interface.  (also used to contain interface when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used from other VIs.--- called as a SubVI)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contains buttons to run, continuosly run, stop, and pause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also shows the icon and connector pane --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more about this next week.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someplace on the block diagram.  The controls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(and indicatros ) palette is shown.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controls are grouped in categories.  (numeric, boolean,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strings, arrays, etc.)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place a numeric controls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Controls are the INPUTS from the user (or caller)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of this VI into the program.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the control -- move mouse, left click, control will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differently when selected.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copy the control a) use menu --&gt; edit --&gt; copy, or b) Ctrl-C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paste a copy a) use menu --&gt; edit --&gt; paste, or b) ctrl-V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move the controls 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round on the front panel.  Note that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menu contains alignment and spacing helpers if needed.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each control.  "Input 1", "Input 2"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a control.   Copy and paste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on the new control.  Select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change to indicator.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There are a LOT of different things that can be done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when right clicking on one (or more) controls.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Note that this looks different.  Indicators are OUTPUTS to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user (or calling VI) that are calculated by the VI.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this indicator to "Output"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VI...   Notice the "*" at the end of the file name 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window title bar.  This indicates unsaved changes.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Now switch to block diagram.   a) Menu WIndow -&gt; show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 or, b) ctrl-E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281B92-C868-44C3-838B-D5929471C29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block diagram (Mya or Zeke -- switch ??)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is where the code goes.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notice that there are icons for the conttrols and indicators on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control and indicator icons can be moved.  moving them on the block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does NOT move them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normally (by convention -- code flows from left to right (controls on left,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indicators on the right.)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code is made up of controls, indicators, function blocks and the wires that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connect them.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On a blank space on the block diagram, right click your mouse.  The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pallete menu will be displayed.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keep the function pallete visible, it can optionally be pinned.  In the upper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left corner of the pallete, click on the pin to pin the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you cant find a function but you know part of its name you can use search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the upper left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When pinned, the pallete can be displayed differently if desired.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THis is changed by thecustomize menu.   Generally -- Category (icons and text)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works best.  Alternately - icons and text -- might be desirable.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pallete is organized in categories by function --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"structures" contains programming elements.  We will use this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"numeric" contains math and other items to use with numbers.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"boolean" contains math and other items to use with boolean (on/off) values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explore these on your own.  We will talk about the rest of these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more at later trainings.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have our program (VI) add the two inputs together and display the result.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the numeric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find the "add" function.  while hovering over the function, left click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function to select it.   The cursor will change shape.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to place the selected function on the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To see how to use a function, help is available.   Hover over the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function.  Press Ctrl-H.  Help will be displayed.  (Ctrl-H is 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toggle.  Press Ctrl-H again to turn off the help display.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inputs to the function are on the left and outputs are on the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the "run arrow" in the upper left of the menu shows a broken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arrow.  This indicates that there is an error that needs to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fixed before the VI can be executed.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Left click on the broken arrow to show a window describing the errors.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on the particular error to highlight the function where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error exists.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Lets wire the first input icon to the first input on the add function.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1) move mouse to input 1 icon.  The wire terminal is on the 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move the mouse to the input 1 terminal.  The cursor will change shape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(to a wire spool) when it is in position.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2) Left click to start a wire.   Move the mouse.  This drags the wire.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3) To create a bend in the wire along the way, left click.  (One bend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automatic, to make more than one bend, use the left click.)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4) Move the mouse to the top left input terminal on the "add"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in position the terminals will be shown and the input name will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displayed.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5) Finish the wire by left clicking.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that the wire is a color.  The color indicates the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the value.  More about this later.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input 2 to the 2nd input of the add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after the second input is wired, the broken run arrow changes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normal run arrow.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the add output to the input of the output indicator.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remember to save what you have done.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2A9B07-2F1A-4BCF-A231-154F165ABB5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run our program.   switvh to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enter two numbers in the input boxes.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press the run arrow.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VI runs once and displays the result.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we type another value into the input nothing happens because the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is finished running.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circular arrow icon in the menu is "run continuously"   This will run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program over and over again.  While this is  not how a normal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executes it allows for easier testing.   Lets try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stop execution, press the "stop" button.  This is to the right of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run continuously button.  (It looks like a circular stop button.)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add a second calculation to subtract 2 from "input 1".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add a subtract block.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wire from input 1 to the first input of the of the subtract blovk.  This wire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can start from ANY place along the existing wire connected to input 1.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until it changes shape.   Left click to start this new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wire segment.  Finish it just like the other wires we created.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a constant, move the mouse to the second input of the subract function.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Right click to show the menu.  There are a lot of things in this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Some of the important ones are "create constant", "create control",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"replace", but there are many others.   Click on the new constant and enter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value 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the new indicator, place the mouse on the output of the subtract function.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right click and select "create indicator".  Click on the indicator icon 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and change it to something meaningful.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your work.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a comment, left click on a blank space on the block diagram.  An entry box will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appear.  Type your comment in this box.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things can be moved around the screen similar to many other windows applications.  Left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on something and drag.  Draw a "rectangle" around a set of code and move.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things can be deleted in the same way by selecting and pressing the delete key.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Ctrl-Z is a VERY helpful "undo" key.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code, go to front panel and test.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THERE IS TIME HERE WE COULD SHOW THEM THE CASE STRUCTURE....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CA2CF6-1054-4A30-A1DE-B060DD9A43C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4375D2-25F6-4FBB-8DE7-E79D7AEECB8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218E43-CF38-49F6-B3C6-6B6D4DD4E14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440" cy="10544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8080" cy="10544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480" cy="34909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1320" cy="926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8320" cy="58320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8320" cy="70020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1 – LabVIEW VI Basics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8760" cy="2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9160" cy="2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9CE61B-718E-42C7-996E-A82966CDED5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Programming Language Elements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51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Representing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Expressions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Assignment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Testing and Branching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Looping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Separation of code into components (sub-programs)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E2860D-D64D-4FC6-8972-96A8CADDE5A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– Concepts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7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Visual rather than textual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Visualizes Data 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Execution is automatically ordered and parallelized based on date flow !  (Multi-threading is automatic.)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91D751-AE57-41BA-9AF0-5DF3EE476D8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054520" y="2765520"/>
            <a:ext cx="4553640" cy="347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– Basic Building Blocks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51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VI – Virtual Instrument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Contains and code and user interface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Can be stand-alone program, or a sub-VI called by other Vis.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Saved as a separate file on disk.   Optionally, file can belong to a project.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CTL – Custom Control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Can be a custom data type definition, or control.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More about this in future training.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Saved as a separate file on disk.   Optionally, file can belong to a project.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There are others that we won’t cover at this time.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9FADFB-804A-49CC-83EA-E576F524A3E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Front Panel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51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Right click to show Controls Pallete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Controls are inputs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Indicators are outputs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49C20E-0A43-443B-BE71-36093C8026E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962800" y="2580480"/>
            <a:ext cx="4123800" cy="36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Block Diagram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4005360" cy="51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Right click to show Function Pallete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Ctrl-H to show help for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Wiring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Adding comments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Cut, Copy, Paste, Move, Delete, Undo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How code error are displayed and diagnosed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E52ED5-EC9D-4F7A-8DE7-C35E53065CE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311360" y="1370520"/>
            <a:ext cx="4572000" cy="37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Run Menu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99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Review the Run, Continuous Run, Stop, and Pause buttons on the Front Panel menu.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C49115-4BF2-438F-B450-D288D5660C3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505600" y="2514600"/>
            <a:ext cx="2752200" cy="74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Sample 1.1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 of creating a simple VI to add two numbers.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Modify to add an additional output that subtracts 2 from the first input.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3F8A56-34D0-4A02-86BA-B820A69E363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71200" y="2647800"/>
            <a:ext cx="7315200" cy="31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1.1 – Calculate Encoder Ft/Count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9120" cy="51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An encoder counts up as a motor or other device rotates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 encoder has a specific number of counts per rotation.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Depending on the type of encoder this sometimes has to be multiplied by 2 or 4 to get the number of edge counts per rotation.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encoder is being used on our robot drive.  The encoder is connected directly to the wheels (gear ratio of 1:1).  The encoder has 1440 edge counts/rotation.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The wheels have a diameter of 6 inches.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 use the encoder to calculate distance traveled in feet, the number of feet for each count needs to be determined.  Write a VI to perform this calulation.  Allow the VI to take different count edges/rotation, diameters, and gear ratios as inputs.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CD4F81-2CB4-4715-AB18-A4B6056CEBF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6124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2023-11-02T00:25:29Z</dcterms:modified>
  <cp:revision>400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