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0352ED1-0A88-4464-8463-1F20A5DFB0A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28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29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30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9F50A-3317-4397-9701-5D3F03DD264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728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8715AE-5C47-4614-B383-CC453F880F4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9B2103-136B-4FB0-BF4E-49DB33EE8EA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C8B105-FB10-4DB1-BD65-0F464E12083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F66B28-B855-4C8B-92EF-E4C2028F9B8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248D30-2069-4991-8C53-9F06FA40978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0EFAF-42DD-4700-9412-6B7787B214F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15218-A980-4693-8361-FC1C66EF65A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080" cy="10540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7720" cy="10540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120" cy="34905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0960" cy="926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7960" cy="582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7960" cy="699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2 – LabVIEW DataTypes / While Loop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40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88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12D14E-350E-483E-88B5-49030638DFD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Numeric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40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25DA8A-BF40-4D72-8F6C-15FE95D8693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8"/>
          <p:cNvSpPr txBox="1"/>
          <p:nvPr/>
        </p:nvSpPr>
        <p:spPr>
          <a:xfrm>
            <a:off x="338040" y="2743200"/>
            <a:ext cx="583416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Robot programming most often uses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Int32 (32 bit integer +/- 2^31)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Double (floating 64bit, approx 15 dig precision, exponent approx +/- 308)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LabVIEW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Uses different wire colors for different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 automatic conversion, shown by “dot”.  This is not always your friend!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“right click” menu to change type.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943600" y="2712960"/>
            <a:ext cx="2926080" cy="20484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6190920" y="4888800"/>
            <a:ext cx="2459880" cy="145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Enumerated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4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 special numeric data type that associates names with particular values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type is called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- Enum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C1912-9F0D-4FA2-83D9-C35CC7676CA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/>
          <p:nvPr/>
        </p:nvSpPr>
        <p:spPr>
          <a:xfrm>
            <a:off x="338040" y="2436840"/>
            <a:ext cx="3776400" cy="30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create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Enum control to front panel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Enum under the System style palette allows drop down.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click, then select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Edit Items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150800" y="2361600"/>
            <a:ext cx="484596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Custom Type Definition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213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Custom type definitions, TypeDef, allow customized controls to be used in more than one place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Especially useful for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Enumerated types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Clusters (more on clusters later)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148804-68B9-431C-918E-4F419620871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7"/>
          <p:cNvSpPr/>
          <p:nvPr/>
        </p:nvSpPr>
        <p:spPr>
          <a:xfrm>
            <a:off x="338040" y="3200760"/>
            <a:ext cx="58338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Create: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Create custom control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 then “Make TypeDef”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 click again then “Open TypeDef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Save the newly opened.  This file can now be used as a custom control, indicator, or constant.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159600" y="1828800"/>
            <a:ext cx="2742840" cy="217584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195600" y="4114800"/>
            <a:ext cx="2742840" cy="209376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 flipV="1">
            <a:off x="5029200" y="2971800"/>
            <a:ext cx="1130400" cy="1371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5630400" y="4800600"/>
            <a:ext cx="541800" cy="228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While Loop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577360" cy="12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Executes code repeatedly until the termination condition is TRUE.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Loop can be made to always execute once or forever if desired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2E56C5-615E-40F8-91BD-EE0E2E93216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250000" y="2270520"/>
            <a:ext cx="50014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Wait Inside a Loop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000" cy="12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Loops normally run as fast as possible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make a loop run at a particular rate, use the “Wait” function.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67ECE8-E624-4017-B01F-29C7827AB0A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89160" y="2190600"/>
            <a:ext cx="50104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Remembering Past Data – Feedback Node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213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“Feedback Node” function to remember data from the last execution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used anywhere.  Inside or outside of loop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Works with ANY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32B0EE-694B-43EF-A830-B8F26607AA1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572000" y="2676960"/>
            <a:ext cx="4104720" cy="326628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8"/>
          <p:cNvSpPr/>
          <p:nvPr/>
        </p:nvSpPr>
        <p:spPr>
          <a:xfrm>
            <a:off x="338040" y="2286000"/>
            <a:ext cx="4005000" cy="21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reverse icon, right click then select “Change Direction” (This is visual, not function.)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Has optional initialize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57700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2.1 – Calculate Speed from Distance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876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Create a new VI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while loop that loops once per second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control that allows entry of feet traveled.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Calculate and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of feet traveled in the last 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Average speed of travel over the last second in feet/second.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486E5F-6914-42F8-8979-1825D651DB7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2023-11-02T00:40:00Z</dcterms:modified>
  <cp:revision>404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