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ED76A40-7B3F-4FD5-A81C-70850000033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28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ftr" idx="29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sldNum" idx="30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4BC0C1-FF47-46FD-B189-6F575F9AA28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764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31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ftr" idx="32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 idx="33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A93ABA-482A-4295-B8D0-693B6A5197B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31880" y="4524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LabVIEW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Create a Blank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the VI file ---- Be VERY CAREFUL what directory you create the file in.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Two windows -- Front Panel (FP) and Block Diagram (BD)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Front Panel -- contains user interface.  (also used to contain interface when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used from other VIs.--- called as a SubVI)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contains buttons to run, continuosly run, stop, and pause execution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also shows the icon and connector pane --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more about this next week.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someplace on the block diagram.  The controls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(and indicatros ) palette is shown.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controls are grouped in categories.  (numeric, boolean,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strings, arrays, etc.)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place a numeric controls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Controls are the INPUTS from the user (or caller)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of this VI into the program.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the control -- move mouse, left click, control will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differently when selected.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copy the control a) use menu --&gt; edit --&gt; copy, or b) Ctrl-C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paste a copy a) use menu --&gt; edit --&gt; paste, or b) ctrl-V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move the controls 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round on the front panel.  Note that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menu contains alignment and spacing helpers if needed.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each control.  "Input 1", "Input 2"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a control.   Copy and paste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on the new control.  Select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change to indicator.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There are a LOT of different things that can be done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when right clicking on one (or more) controls.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Note that this looks different.  Indicators are OUTPUTS to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user (or calling VI) that are calculated by the VI.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this indicator to "Output"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VI...   Notice the "*" at the end of the file name 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window title bar.  This indicates unsaved changes.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Now switch to block diagram.   a) Menu WIndow -&gt; show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 or, b) ctrl-E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 idx="34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 idx="35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 idx="36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F3FECC-2799-4E5C-84E3-59EEB79FD21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block diagram (Mya or Zeke -- switch ??)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is where the code goes.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notice that there are icons for the conttrols and indicators on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control and indicator icons can be moved.  moving them on the block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does NOT move them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normally (by convention -- code flows from left to right (controls on left,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indicators on the right.)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code is made up of controls, indicators, function blocks and the wires that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connect them.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On a blank space on the block diagram, right click your mouse.  The function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pallete menu will be displayed.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keep the function pallete visible, it can optionally be pinned.  In the upper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left corner of the pallete, click on the pin to pin the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you cant find a function but you know part of its name you can use search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 the upper left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When pinned, the pallete can be displayed differently if desired.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THis is changed by thecustomize menu.   Generally -- Category (icons and text)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works best.  Alternately - icons and text -- might be desirable.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pallete is organized in categories by function --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"structures" contains programming elements.  We will use this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"numeric" contains math and other items to use with numbers.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"boolean" contains math and other items to use with boolean (on/off) values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explore these on your own.  We will talk about the rest of these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more at later trainings.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have our program (VI) add the two inputs together and display the result.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the numeric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find the "add" function.  while hovering over the function, left click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function to select it.   The cursor will change shape.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to place the selected function on the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To see how to use a function, help is available.   Hover over the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function.  Press Ctrl-H.  Help will be displayed.  (Ctrl-H is 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toggle.  Press Ctrl-H again to turn off the help display.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inputs to the function are on the left and outputs are on the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the "run arrow" in the upper left of the menu shows a broken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arrow.  This indicates that there is an error that needs to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fixed before the VI can be executed.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Left click on the broken arrow to show a window describing the errors.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on the particular error to highlight the function where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error exists.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Lets wire the first input icon to the first input on the add function.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1) move mouse to input 1 icon.  The wire terminal is on the 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move the mouse to the input 1 terminal.  The cursor will change shape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(to a wire spool) when it is in position.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2) Left click to start a wire.   Move the mouse.  This drags the wire.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3) To create a bend in the wire along the way, left click.  (One bend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automatic, to make more than one bend, use the left click.)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4) Move the mouse to the top left input terminal on the "add"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in position the terminals will be shown and the input name will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displayed.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5) Finish the wire by left clicking.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Notice that the wire is a color.  The color indicates the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the value.  More about this later.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input 2 to the 2nd input of the add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after the second input is wired, the broken run arrow changes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normal run arrow.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the add output to the input of the output indicator.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remember to save what you have done.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B1AF57-A344-4258-86B4-FC38BDD7FCC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B8BC96-DBD4-4843-A1C2-FB0E9BD9B21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67E031-2D41-4333-AAF0-B1DF57B6804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DEE8D9-EF1E-4C59-9503-98A1CF60A98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27D02D-7004-420C-8870-BA6DEA1DE04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1440" cy="10544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8080" cy="10544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2480" cy="34909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1320" cy="926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8320" cy="58320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LabVIEW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8320" cy="70020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2 – LabVIEW DataTypes / While Loop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8760" cy="2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9160" cy="2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1C4966-E275-4347-9922-67FD19E85C7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Numeric Data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760" cy="51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Robot programming most often uses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Int32 (32 bit integer +/- 2^31)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Double (floating 64bit, approx 15 dig precision, exponent approx +/- 308)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LabVIEW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Uses different wire colors for different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Does automatic conversion, shown by “dot”.  This is not always your friend!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“right click” menu to change type.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9E6AED-3355-4D2A-AD56-2ACD0E37A34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Enumerated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7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 special numeric data type that associates names with particular values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type is called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- Enum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308DE7-189F-45BB-A2D8-8654AC08B0B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6"/>
          <p:cNvSpPr txBox="1"/>
          <p:nvPr/>
        </p:nvSpPr>
        <p:spPr>
          <a:xfrm>
            <a:off x="338040" y="2436840"/>
            <a:ext cx="3776760" cy="30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create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Enum control to front panel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Enum under the System style palette allows drop down.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 click, then select “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Edit Items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150800" y="2361600"/>
            <a:ext cx="4846320" cy="38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Custom Type Definition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213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Custom type definitions, TypeDef, allow customized controls to be used in more than one place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Especially useful for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Enumerated types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Clusters (more on clusters later)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DFEA1E-5C2C-496E-9E68-31DB8EAA7A2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7"/>
          <p:cNvSpPr txBox="1"/>
          <p:nvPr/>
        </p:nvSpPr>
        <p:spPr>
          <a:xfrm>
            <a:off x="338040" y="3200760"/>
            <a:ext cx="5834160" cy="320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Create: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Create custom control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 click then “Make TypeDef”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 click again then “Open TypeDef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Save the newly opened.  This file can now be used as a custom control, indicator, or constant.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159600" y="1828800"/>
            <a:ext cx="2743200" cy="217620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6195600" y="4114800"/>
            <a:ext cx="2743200" cy="209412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/>
          <p:nvPr/>
        </p:nvSpPr>
        <p:spPr>
          <a:xfrm flipV="1">
            <a:off x="5029200" y="2971800"/>
            <a:ext cx="1130400" cy="13716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630400" y="4800600"/>
            <a:ext cx="541800" cy="2286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While Loop 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22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Executes code repeatedly until the termination condition is TRUE.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can loop forever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009DF7-CDD1-47E2-B30E-ED3C01AAD76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286000" y="2270520"/>
            <a:ext cx="500184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Wait Inside a Loop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577360" cy="122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Loops normally run as fast as possible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make a loop run at a particular rate, use the “Wait” function.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B87C8E-81E3-4457-A2A6-521E130D79E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189160" y="2190600"/>
            <a:ext cx="501084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Remembering Past Data – Feedback Node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213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“Feedback Node” function to remember data from the last execution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be used anywhere.  Inside or outside of loop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Works with ANY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66741E-B686-484C-9FD6-21724FBB3C6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4572000" y="2676960"/>
            <a:ext cx="4105080" cy="326664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28"/>
          <p:cNvSpPr txBox="1"/>
          <p:nvPr/>
        </p:nvSpPr>
        <p:spPr>
          <a:xfrm>
            <a:off x="338040" y="2286000"/>
            <a:ext cx="4005360" cy="213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reverse icon, right click then select “Change Direction” (This is visual, not function.)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Has optional initialize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57736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 2.1 – Calculate Speed from Distance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439120" cy="51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Create a new VI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while loop that loops once per second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control that allows entry of feet traveled.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Calculate and display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Number of feet traveled in the last 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Average speed of travel over the last second in feet/second.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C6DB5A-FDF1-4501-AF0F-645598AE404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6183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2023-11-01T16:30:24Z</dcterms:modified>
  <cp:revision>402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