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2136119-F69C-495F-BB38-4593724906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275AE8-9A49-4D89-A0B6-7C35BF69A7C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dt" idx="70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ftr" idx="71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sldNum" idx="72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999967-A61C-42C9-BD0B-AB14BF2444A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dt" idx="73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ftr" idx="74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sldNum" idx="75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2F900C-99F8-442A-84BE-641BD3BBB52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76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 idx="77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sldNum" idx="78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8488F6-EA17-4D98-BDDD-1666A9256D0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dt" idx="79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ftr" idx="80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sldNum" idx="81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8CA317-4721-4649-9093-31EA0130EBC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3BD620-70A3-447C-8EEE-E548A80F139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B07288-6698-4FF2-88D4-1607F9E0976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E91B6D-3F0B-45B2-854B-A9927484C4D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F75BED-7CAD-42B7-98A2-7CEAD7EF8BD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58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ftr" idx="59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sldNum" idx="60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21197C-8F27-4EE9-BAF6-94F1B71FDB9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dt" idx="61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ftr" idx="62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 idx="63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13F086-66A9-42D0-9267-0D057D2ED0A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dt" idx="64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ftr" idx="65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sldNum" idx="66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526A4-764C-4CF1-AC95-6D9BF37996F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00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dt" idx="67"/>
          </p:nvPr>
        </p:nvSpPr>
        <p:spPr>
          <a:xfrm>
            <a:off x="4143240" y="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ftr" idx="68"/>
          </p:nvPr>
        </p:nvSpPr>
        <p:spPr>
          <a:xfrm>
            <a:off x="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sldNum" idx="69"/>
          </p:nvPr>
        </p:nvSpPr>
        <p:spPr>
          <a:xfrm>
            <a:off x="4143240" y="9120240"/>
            <a:ext cx="3168720" cy="4780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6C64A3-50C0-435D-A97C-FB740F85191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440" cy="10544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8080" cy="10544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480" cy="34909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1320" cy="926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560" cy="4366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560" cy="4366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280" cy="3589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8320" cy="58320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8320" cy="70020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1 – Basics / Boolean In / 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760" cy="2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9160" cy="2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5BC649-3646-4CCB-BEB2-622C993D632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Network Table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400" cy="32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Network tables uses “outline” style for naming variables.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Variable names that start with “/” start at the top level.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Variable names that start without a “/” start under “/SmartDashboard”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Names must be exact – Case is different, spaces are different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includes trailing spaces 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Sample read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ftr" idx="31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 idx="32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sldNum" idx="33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15A7FE-0467-4E99-A0E9-64F1113BB61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311200" y="4132080"/>
            <a:ext cx="4654080" cy="21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Digital Out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Digital Output found under I/O sub-palette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ftr" idx="34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35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sldNum" idx="36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B8ECD6-BEF4-409E-B327-49A07111E6E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965960" y="3657600"/>
            <a:ext cx="374868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Digital Out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output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Write desired value to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ftr" idx="37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38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39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152A36-19EB-4094-9C67-FD3C1213503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387440" y="3274200"/>
            <a:ext cx="589752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Do Exercise 4.2 from Control Logic Training Module 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ftr" idx="40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41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sldNum" idx="42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04745B-EE0B-4F18-9BBB-973C0699FE5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Basic Robot Program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7000" cy="236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One time initialization actions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Continuous execution code cycles every 20 milliseconds.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Faster or slower loops can be added if needed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Much more about this subject later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B14B2D-3B4E-477F-9CF8-B6FF95F1D69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262880" y="3023640"/>
            <a:ext cx="6509160" cy="326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WPILIB Robot Programming Palette</a:t>
            </a: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7000" cy="236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Function palette for all robot functions.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D939C1-2761-4086-8B27-D2578D55E7D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05400" y="2249280"/>
            <a:ext cx="7323840" cy="277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Template Robot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existing template projects as the starting point for all robot code.  (More about projects later.)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For the exercises there is already a project created ready for use.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06AF39-A240-42E9-97DB-B211E4137AE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727720" y="2755800"/>
            <a:ext cx="3552120" cy="33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Compiling Robot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Robot Project must be compiled, “built”, before deploying to robot.   Ensure code builds without errors!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6297EA-2A47-434E-99AE-30EC07F4304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679120" y="2286000"/>
            <a:ext cx="349272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Deploying code to robot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Built robot project must be deployed to robot by selecting “run as startup”.  Ensure this completes!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Then use Driver Station software to enable and test.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9149B7-BF5D-4FAD-AF59-2E23593D468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727360" y="2381400"/>
            <a:ext cx="3373920" cy="384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Input – Limit Switch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400" cy="30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Note that this will be similar for ALL Input/Output (I/O) performed by the robot.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Limit Switch found under “sensors” sub palette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E2E0B5-6984-4947-9072-2DBBE840C59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359800" y="3814200"/>
            <a:ext cx="4205880" cy="24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Input – Limit Switch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input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Read current value from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689368-B301-48D1-88A9-057A389CC1C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00200" y="3282840"/>
            <a:ext cx="5632200" cy="243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520" cy="5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Network Table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200" cy="30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Network Table 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Write values for use by: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Display to drivers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Trending operational performance and tuning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Debugging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Can both read and write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Sample write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688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5080" cy="16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6640" cy="16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6E0EF8-7AAB-400A-AB20-543AA40343A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170000" y="4328640"/>
            <a:ext cx="632736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2023-11-01T16:53:19Z</dcterms:modified>
  <cp:revision>401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