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F5A1D05-A896-4E1A-BC74-145EEA372B3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ADB5F6-A1D7-4300-BF74-C25C2FC2A49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D7B787-5C47-4928-A9A8-6A95F1CEB0A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F3103D-053B-4C51-A2F9-3F46F981E73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53381C-8DD4-4ED1-9507-4CA5A9680D6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056A06-175C-41EC-B1B6-D5B93102ABA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2B59E-4983-4BC3-819F-0C2ABC65C63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DF6B97-006A-4B91-AF8C-220F1E19D33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F6B838-5BA2-4CC6-B4F8-38F5F30B40C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3B328C-BBA9-407A-B6CE-5BE0E54C130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AF6334-CF43-48BE-9A0F-FECED4300A8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080" cy="10540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7720" cy="10540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120" cy="34905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0960" cy="926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7960" cy="582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7960" cy="699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2 – Relay / Solenoid Output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40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88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730C11-B42C-4E51-89B9-5F7838FDFB0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Do Exercise 5.2 from Control Logic Training Module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1DD58-7222-42DF-A9F7-5CACB702729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10D9BB-E303-4F4B-B250-DAC5A8E913C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356000" y="2912400"/>
            <a:ext cx="4023000" cy="29804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6"/>
          <p:cNvSpPr/>
          <p:nvPr/>
        </p:nvSpPr>
        <p:spPr>
          <a:xfrm>
            <a:off x="338040" y="2800800"/>
            <a:ext cx="3776400" cy="17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Relays can optionally be “bi-directional” (forward, backward), or uni-directional (on, off).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other words a relay is really two separate boolean outputs, “forward”, and “reverse”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Bi-Directional sample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C4EA03-BD74-40E5-B6B9-C2016B30AC1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358000" y="1880280"/>
            <a:ext cx="4114800" cy="32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91FE6-8718-4775-9AA9-88FEF2808E5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Relay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9E3A61-1DCA-4BFE-8725-69A25FB4A8D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80560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Single Solenoid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Initialize hardware I/O.  Note that the first solenoid open will enable the compressor if not done separately.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ADEF0D-AE5F-4CF5-80AF-0E42D5E7489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392000" y="3128400"/>
            <a:ext cx="4023000" cy="298044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2"/>
          <p:cNvSpPr/>
          <p:nvPr/>
        </p:nvSpPr>
        <p:spPr>
          <a:xfrm>
            <a:off x="338040" y="3016800"/>
            <a:ext cx="3776400" cy="17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There are two types of solenoids: single (on, off); and double (forward, reverse, off).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other words a double solenoid is really two separate boolean outputs, “forward”, and “reverse”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80560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25b80"/>
                </a:solidFill>
                <a:latin typeface="Arial"/>
              </a:rPr>
              <a:t>Boolean Output – Double Solenoid - Initialization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Initialize hardware I/O.  Note that the first solenoid open will enable the compressor if not done separately.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1D29CA-68B7-4186-8D64-33408BEC339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92000" y="3128400"/>
            <a:ext cx="4023000" cy="29804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3"/>
          <p:cNvSpPr/>
          <p:nvPr/>
        </p:nvSpPr>
        <p:spPr>
          <a:xfrm>
            <a:off x="338040" y="3016800"/>
            <a:ext cx="3776400" cy="17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There are two types of solenoids: single (on, off); and double (forward, reverse, off).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other words a double solenoid is really two separate boolean outputs, “forward”, and “reverse”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Single Solenoid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B297F1-2A2B-4867-87B7-571E96FFF7F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80560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Double Solenoid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C8F06-C5B3-4B3A-BC5D-C782EF2EE5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2023-11-01T17:04:40Z</dcterms:modified>
  <cp:revision>403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