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3"/>
  </p:notesMasterIdLst>
  <p:handoutMasterIdLst>
    <p:handoutMasterId r:id="rId14"/>
  </p:handoutMasterIdLst>
  <p:sldIdLst>
    <p:sldId id="259" r:id="rId5"/>
    <p:sldId id="443" r:id="rId6"/>
    <p:sldId id="379" r:id="rId7"/>
    <p:sldId id="455" r:id="rId8"/>
    <p:sldId id="456" r:id="rId9"/>
    <p:sldId id="468" r:id="rId10"/>
    <p:sldId id="457" r:id="rId11"/>
    <p:sldId id="388" r:id="rId12"/>
  </p:sldIdLst>
  <p:sldSz cx="9144000" cy="6858000" type="screen4x3"/>
  <p:notesSz cx="7099300" cy="10234613"/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7B475"/>
    <a:srgbClr val="87B998"/>
    <a:srgbClr val="18A2A1"/>
    <a:srgbClr val="00B0F0"/>
    <a:srgbClr val="9999FF"/>
    <a:srgbClr val="C1E0FF"/>
    <a:srgbClr val="88DD00"/>
    <a:srgbClr val="00BBEE"/>
    <a:srgbClr val="EA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3" autoAdjust="0"/>
    <p:restoredTop sz="96370" autoAdjust="0"/>
  </p:normalViewPr>
  <p:slideViewPr>
    <p:cSldViewPr snapToGrid="0">
      <p:cViewPr varScale="1">
        <p:scale>
          <a:sx n="99" d="100"/>
          <a:sy n="99" d="100"/>
        </p:scale>
        <p:origin x="1352" y="16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56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5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7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CSS Animation 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&amp; Angular Animation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98143"/>
              </p:ext>
            </p:extLst>
          </p:nvPr>
        </p:nvGraphicFramePr>
        <p:xfrm>
          <a:off x="321680" y="1333500"/>
          <a:ext cx="7612062" cy="338328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CSS Animation - </a:t>
                      </a: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Transforms</a:t>
                      </a:r>
                      <a:endParaRPr kumimoji="0" lang="en-US" altLang="ja-JP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CSS Animation - </a:t>
                      </a: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Transitions</a:t>
                      </a:r>
                      <a:endParaRPr kumimoji="0" lang="en-US" altLang="ja-JP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CSS Animation - </a:t>
                      </a: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Keyframes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CSS Animation - Animation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Angular4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Animation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2585" y="574451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Transforms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94620"/>
              </p:ext>
            </p:extLst>
          </p:nvPr>
        </p:nvGraphicFramePr>
        <p:xfrm>
          <a:off x="501986" y="1333500"/>
          <a:ext cx="7070794" cy="4892040"/>
        </p:xfrm>
        <a:graphic>
          <a:graphicData uri="http://schemas.openxmlformats.org/drawingml/2006/table">
            <a:tbl>
              <a:tblPr/>
              <a:tblGrid>
                <a:gridCol w="7070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altLang="zh-CN" sz="1200" dirty="0" smtClean="0"/>
                        <a:t>translate()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moves an element from its current position</a:t>
                      </a:r>
                      <a:r>
                        <a:rPr lang="en-US" altLang="zh-CN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(according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parameters given for the X-axis and the Y-axis).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scale() method increases or decreases the size of an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rotate() method rotates an element clockwise or counter-clockwise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according to a given degree.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37" y="1360004"/>
            <a:ext cx="1470438" cy="1389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37" y="2977408"/>
            <a:ext cx="1352191" cy="1342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37" y="4763604"/>
            <a:ext cx="1526149" cy="1358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587797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Transitions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7280"/>
              </p:ext>
            </p:extLst>
          </p:nvPr>
        </p:nvGraphicFramePr>
        <p:xfrm>
          <a:off x="501986" y="1333500"/>
          <a:ext cx="7070794" cy="4754880"/>
        </p:xfrm>
        <a:graphic>
          <a:graphicData uri="http://schemas.openxmlformats.org/drawingml/2006/table">
            <a:tbl>
              <a:tblPr/>
              <a:tblGrid>
                <a:gridCol w="7070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endParaRPr lang="en-US" altLang="zh-CN" sz="20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transition: property duration timing-function delay;</a:t>
                      </a:r>
                      <a:endParaRPr kumimoji="0" lang="en-US" altLang="ja-JP" sz="1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transition-property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transition-duration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transition-timing-function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ease-out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ease-in-out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cubic-</a:t>
                      </a:r>
                      <a:r>
                        <a:rPr lang="en-US" altLang="zh-C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bezier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transition-delay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endParaRPr lang="en-US" sz="14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zh-CN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transition: background 1s linear 2s;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9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43246"/>
              </p:ext>
            </p:extLst>
          </p:nvPr>
        </p:nvGraphicFramePr>
        <p:xfrm>
          <a:off x="501986" y="1333499"/>
          <a:ext cx="7070794" cy="5028663"/>
        </p:xfrm>
        <a:graphic>
          <a:graphicData uri="http://schemas.openxmlformats.org/drawingml/2006/table">
            <a:tbl>
              <a:tblPr/>
              <a:tblGrid>
                <a:gridCol w="7070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endParaRPr lang="en-US" altLang="zh-CN" sz="20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@keyframes animationname {keyframes-selector {css-styles;}}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animationname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keyframes-selector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- 100%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From(0%) -  to(100%)</a:t>
                      </a:r>
                      <a:endParaRPr lang="en-US" altLang="zh-CN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css-styles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endParaRPr lang="en-US" sz="14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5837" y="587797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Keyframes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" y="5186928"/>
            <a:ext cx="3303610" cy="11752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36" y="4761261"/>
            <a:ext cx="3482662" cy="16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2075"/>
              </p:ext>
            </p:extLst>
          </p:nvPr>
        </p:nvGraphicFramePr>
        <p:xfrm>
          <a:off x="501986" y="1333499"/>
          <a:ext cx="8179112" cy="5028663"/>
        </p:xfrm>
        <a:graphic>
          <a:graphicData uri="http://schemas.openxmlformats.org/drawingml/2006/table">
            <a:tbl>
              <a:tblPr/>
              <a:tblGrid>
                <a:gridCol w="817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endParaRPr lang="en-US" altLang="zh-CN" sz="20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animation: name duration timing-function delay iteration-count direction fill-mode play-state;</a:t>
                      </a:r>
                      <a:endParaRPr lang="en-US" altLang="zh-CN" sz="14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ja-JP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animation-name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animation-duration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animation-timing-function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animation-delay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animation-iteration-count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animation-direction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animation-fill-mode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animation-play-state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5837" y="587797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Animation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6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05255" y="381477"/>
            <a:ext cx="8205261" cy="785553"/>
          </a:xfrm>
        </p:spPr>
        <p:txBody>
          <a:bodyPr>
            <a:normAutofit/>
          </a:bodyPr>
          <a:lstStyle/>
          <a:p>
            <a:pPr lvl="0"/>
            <a:r>
              <a:rPr lang="en-US" altLang="zh-CN" sz="1600" b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Angular4 </a:t>
            </a:r>
            <a:r>
              <a:rPr lang="en-US" altLang="zh-CN" sz="1600" b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Animation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09181"/>
              </p:ext>
            </p:extLst>
          </p:nvPr>
        </p:nvGraphicFramePr>
        <p:xfrm>
          <a:off x="321680" y="1333500"/>
          <a:ext cx="7612062" cy="118872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npm install @angular/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animation@latest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--save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BrowserAnimationsModule } from '@angular/platform-browser/animations';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improts: [</a:t>
                      </a:r>
                      <a:r>
                        <a:rPr kumimoji="0" lang="mr-I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BrowserAnimationsModule 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trigger, style, transition, animate, keyframes, query, stagger } from '@angular/animations’;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42016</TotalTime>
  <Words>361</Words>
  <Application>Microsoft Macintosh PowerPoint</Application>
  <PresentationFormat>全屏显示(4:3)</PresentationFormat>
  <Paragraphs>120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Book Antiqua</vt:lpstr>
      <vt:lpstr>ＭＳ Ｐゴシック</vt:lpstr>
      <vt:lpstr>SimSun</vt:lpstr>
      <vt:lpstr>Wingdings</vt:lpstr>
      <vt:lpstr>Arial</vt:lpstr>
      <vt:lpstr>MASTER_4x3_Template</vt:lpstr>
      <vt:lpstr>CSS Animation   &amp; Angular Animation </vt:lpstr>
      <vt:lpstr>Agenda</vt:lpstr>
      <vt:lpstr>Transforms</vt:lpstr>
      <vt:lpstr>Transitions</vt:lpstr>
      <vt:lpstr>PowerPoint 演示文稿</vt:lpstr>
      <vt:lpstr>PowerPoint 演示文稿</vt:lpstr>
      <vt:lpstr>Angular4 Animation</vt:lpstr>
      <vt:lpstr>PowerPoint 演示文稿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zp z</cp:lastModifiedBy>
  <cp:revision>1639</cp:revision>
  <cp:lastPrinted>1998-09-01T20:10:08Z</cp:lastPrinted>
  <dcterms:created xsi:type="dcterms:W3CDTF">2006-04-07T09:57:12Z</dcterms:created>
  <dcterms:modified xsi:type="dcterms:W3CDTF">2017-08-27T14:30:34Z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