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5"/>
  </p:notesMasterIdLst>
  <p:handoutMasterIdLst>
    <p:handoutMasterId r:id="rId16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67" r:id="rId13"/>
    <p:sldId id="388" r:id="rId14"/>
  </p:sldIdLst>
  <p:sldSz cx="9144000" cy="6858000" type="screen4x3"/>
  <p:notesSz cx="7099300" cy="10234613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router.html#resolve-gu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Form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63891"/>
              </p:ext>
            </p:extLst>
          </p:nvPr>
        </p:nvGraphicFramePr>
        <p:xfrm>
          <a:off x="422348" y="1333500"/>
          <a:ext cx="7612062" cy="4036251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743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Angular4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表单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的注入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与画面关联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属性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的传值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卫士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</a:t>
                      </a: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&amp;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Q&amp;A</a:t>
                      </a:r>
                      <a:endParaRPr kumimoji="0" 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单是对原生的扩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展，它有一下特点。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它使用捆绑方式对画面进行数据及事件的绑定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供了一部分简单的验证功能及扩展功能。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它通过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进行操作，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它将所有控件视作为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中提供了部分的运算绑定组件。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在表单控件中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状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态的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表单验证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种验证方式。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 Driven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Forms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模板驱动式表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单（沿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用了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AngularJs1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验证方式）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Reactive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Forms -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响应式表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单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将验证的主体放在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代码内，验证与数据都是同步进行的。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两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种验证方式的区别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要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于响应的方式，模版驱动表单是异步的，响应式表单是同步的。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驱动表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单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会委托指令来创建它们的表单控件。 为了消除“检查完后又变化了”的错误，这些指令需要消耗一个以上的变更检测周期来构建整个控件树。 这意味着在从组件类中操纵任何控件之前，我们都必须先等待一个节拍。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模板驱动式表单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整体验证方式以控件为主，通过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ngModel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绑定数据模型，直接将控件上添加要验证的内容，在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内不用创建控件的对象，这样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内部代码量更小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参照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samplesource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\09\my-app\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\app\form1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：路由访问路径。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pathMatch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：如果为重定向则为必须项目，路径的匹配模式，默认为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prefix’,’full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可选。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matcher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：自定义匹配路径模式。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：指定要实例化的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redirectTo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：要重定向的路径。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：指定要解析的区域名称，改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内比如有对应的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与该属性一致，否则会报错。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的服务卫士，来处理导航到某路由的情况。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canActivateChild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到子路由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的情况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canDeactivate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卫士，来处理从当前路由离开的情况。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canLoad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来处理异步导航到某特性模块的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情况。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data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：可以用来传递一些默认值，需要使用</a:t>
            </a:r>
            <a:r>
              <a:rPr lang="en-US" altLang="zh-CN" sz="1600" b="0" u="sng" dirty="0" smtClean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来获取数据。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：用来在路由激活前获取数据。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(http://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www.jb51.net/article/98934.htm)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路由配置，使用子路由时当前的父路由对应的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loadChildren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：用于懒加载，加载对应的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runGuardsAndResolvers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：用来规定要验证的时机，默认为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always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paramsOrQueryParamsChange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‘always’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可选择。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提供了一下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种方式传值：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传值：在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定义时使用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参数名称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来定义传参。画面迁移时会将传递的内容显示到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默认传值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定义做任何定义，传递的内容也不会显示到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params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传递过来的数据。如果当前画面为子画面，想要获取父画面中传递的数据则使用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snapshot.parent.params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属性，来获取幅画面数据。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迁移使用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来进行画面迁移。例如：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&lt;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 [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]="['/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repo.owner.login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repo.name]"&gt;</a:t>
            </a: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navigateByUrl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，使用默认传值时则只能使用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router.navigateByUrl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("/team/33/user/11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");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(['team', 33, 'user', 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]);</a:t>
            </a: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([‘team’, {‘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teamId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’: 33, 'user‘: 11});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的传值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RouterActivate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卫士必须实现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接口的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方法，方法返回值为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时则导航继续执行。在选取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卫士时可以根据需求进行配置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实现方法内有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个参数：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包含了即将被激活的路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由。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RouterStateSnapshot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包含了该应用即将到达的状态。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实现后需要使用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Injectable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进行注入。并在模块的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providers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内定义。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卫士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92036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个简单的画面并进行迁移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个画面，一个一览画面，详细画面，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home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画面间互相可以迁移。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追加迁移时传值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个画面间添加传值功能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传值正确获取并使用。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添加画面间传递验证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卫士并进行验证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卫士根据条件验证。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35747</TotalTime>
  <Words>1469</Words>
  <Application>Microsoft Office PowerPoint</Application>
  <PresentationFormat>On-screen Show (4:3)</PresentationFormat>
  <Paragraphs>203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SimSun</vt:lpstr>
      <vt:lpstr>Arial</vt:lpstr>
      <vt:lpstr>Book Antiqua</vt:lpstr>
      <vt:lpstr>MASTER_4x3_Template</vt:lpstr>
      <vt:lpstr>Angular4 Form </vt:lpstr>
      <vt:lpstr>Agenda</vt:lpstr>
      <vt:lpstr>Angular4表单</vt:lpstr>
      <vt:lpstr>Angular4表单验证</vt:lpstr>
      <vt:lpstr>模板驱动式表单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1585</cp:revision>
  <cp:lastPrinted>1998-09-01T20:10:08Z</cp:lastPrinted>
  <dcterms:created xsi:type="dcterms:W3CDTF">2006-04-07T09:57:12Z</dcterms:created>
  <dcterms:modified xsi:type="dcterms:W3CDTF">2017-08-11T01:31:52Z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