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9"/>
  </p:notesMasterIdLst>
  <p:handoutMasterIdLst>
    <p:handoutMasterId r:id="rId20"/>
  </p:handoutMasterIdLst>
  <p:sldIdLst>
    <p:sldId id="259" r:id="rId5"/>
    <p:sldId id="439" r:id="rId6"/>
    <p:sldId id="455" r:id="rId7"/>
    <p:sldId id="458" r:id="rId8"/>
    <p:sldId id="459" r:id="rId9"/>
    <p:sldId id="456" r:id="rId10"/>
    <p:sldId id="457" r:id="rId11"/>
    <p:sldId id="463" r:id="rId12"/>
    <p:sldId id="460" r:id="rId13"/>
    <p:sldId id="461" r:id="rId14"/>
    <p:sldId id="464" r:id="rId15"/>
    <p:sldId id="462" r:id="rId16"/>
    <p:sldId id="454" r:id="rId17"/>
    <p:sldId id="388" r:id="rId18"/>
  </p:sldIdLst>
  <p:sldSz cx="9144000" cy="6858000" type="screen4x3"/>
  <p:notesSz cx="7099300" cy="10234613"/>
  <p:custDataLst>
    <p:tags r:id="rId2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8DD00"/>
    <a:srgbClr val="00BBEE"/>
    <a:srgbClr val="EAFFD5"/>
    <a:srgbClr val="CCFF33"/>
    <a:srgbClr val="FF6600"/>
    <a:srgbClr val="9999FF"/>
    <a:srgbClr val="C1E0FF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88" d="100"/>
          <a:sy n="88" d="100"/>
        </p:scale>
        <p:origin x="960" y="96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21" y="1917676"/>
            <a:ext cx="4113212" cy="94301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Ionic3 </a:t>
            </a:r>
            <a:r>
              <a:rPr lang="en-US" altLang="zh-CN" dirty="0">
                <a:solidFill>
                  <a:schemeClr val="tx1"/>
                </a:solidFill>
              </a:rPr>
              <a:t>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组件方法，属性和事件的信息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https://ionicframework.com/docs/api/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API</a:t>
            </a:r>
            <a:b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02" y="1264179"/>
            <a:ext cx="2314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超过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900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个定制设计的字体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/SVG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图标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供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使用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https://ionicframework.com/docs/ionicons/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Ionicons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89" y="1264179"/>
            <a:ext cx="209579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集成实体机设备的插件，如蓝牙，照相机等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https://ionicframework.com/docs/native/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Native</a:t>
            </a:r>
            <a:r>
              <a:rPr lang="en-US" sz="2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sz="2800" b="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63" y="1199623"/>
            <a:ext cx="2204237" cy="17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332884790"/>
              </p:ext>
            </p:extLst>
          </p:nvPr>
        </p:nvGraphicFramePr>
        <p:xfrm>
          <a:off x="449263" y="1359541"/>
          <a:ext cx="822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60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新建</a:t>
                      </a:r>
                      <a:r>
                        <a:rPr lang="en-US" altLang="zh-CN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</a:t>
                      </a:r>
                      <a:r>
                        <a:rPr lang="zh-CN" altLang="en-US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工程</a:t>
                      </a:r>
                      <a:endParaRPr lang="en-US"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 CLI</a:t>
                      </a:r>
                      <a:endParaRPr lang="en-US"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50781"/>
              </p:ext>
            </p:extLst>
          </p:nvPr>
        </p:nvGraphicFramePr>
        <p:xfrm>
          <a:off x="474133" y="1270001"/>
          <a:ext cx="7853892" cy="6521026"/>
        </p:xfrm>
        <a:graphic>
          <a:graphicData uri="http://schemas.openxmlformats.org/drawingml/2006/table">
            <a:tbl>
              <a:tblPr/>
              <a:tblGrid>
                <a:gridCol w="78538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2408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简述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框架</a:t>
                      </a:r>
                      <a:endParaRPr kumimoji="0" lang="zh-CN" alt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主要部分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特点</a:t>
                      </a:r>
                      <a:endParaRPr kumimoji="0" lang="zh-CN" alt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安装</a:t>
                      </a:r>
                      <a:endParaRPr kumimoji="0" lang="zh-CN" altLang="en-US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 CLI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 UI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组件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 API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Ionicons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Ionic Native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作业与练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习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0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993" y="6569924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一个强大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HTML5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用程序开发框架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HTML5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Hybrid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Mobile App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Framework)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以帮助您使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用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Web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技术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，通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过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Cordova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打包成移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动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，只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需编写一次代码，就可以分别部署到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iOS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Android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等多种移动平台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上。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主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要关注外观和体验，以及和你的应用程序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UI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交互，特别适合用于基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于</a:t>
            </a:r>
            <a:r>
              <a:rPr lang="en-US" altLang="zh-CN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Hybird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模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式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HTML5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移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动应用程序开发。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是一个轻量的手机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库，具有速度快，界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面美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观等特点。为了解决其他一些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库在手机上运行缓慢的问题，它直接放弃了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IOS6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Android4.1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以下的版本支持，来获取更好的使用体验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简述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527684"/>
            <a:ext cx="8399964" cy="46519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框架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框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架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提供原生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质感的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样式模拟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 Ionic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这部分的实现使用了</a:t>
            </a: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Ionicons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图标样式库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框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架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提供移动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Web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应用开发框架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 Ionic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于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础框架开发，因此，在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遵循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框架约束之外，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还是用了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Angular UI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Router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实现前端路由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命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令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CLI -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命令行工具集用来简化应用的开发、构造和仿真运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行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主要部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分</a:t>
            </a:r>
            <a:r>
              <a:rPr lang="en-US" altLang="ja-JP" sz="2800" b="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ja-JP" sz="2800" b="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于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语法，简单易学。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一个轻量级框架。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供了漂亮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设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计，通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过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SASS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建应用程序，它提供了很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多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组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件来帮助开发者开发强大的应用。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专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注原生，让你看不出混合应用和原生的区别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供了强大的命令行工具。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性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能优越，运行速度快。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onic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特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点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Node.js6</a:t>
            </a:r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或更高版本的安装程</a:t>
            </a:r>
            <a:r>
              <a:rPr lang="ja-JP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序</a:t>
            </a:r>
            <a:endParaRPr lang="en-US" altLang="ja-JP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 install -g 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ionic start </a:t>
            </a:r>
            <a:r>
              <a:rPr lang="en-US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ionicDemo</a:t>
            </a: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cd </a:t>
            </a:r>
            <a:r>
              <a:rPr lang="en-US" dirty="0" err="1">
                <a:latin typeface="SimSun" panose="02010600030101010101" pitchFamily="2" charset="-122"/>
                <a:ea typeface="SimSun" panose="02010600030101010101" pitchFamily="2" charset="-122"/>
              </a:rPr>
              <a:t>ionicDemo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serve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b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应用程序开发过程中使用的主要工具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https://ionicframework.com/docs/cli/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CLI</a:t>
            </a:r>
            <a:b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06" y="1199623"/>
            <a:ext cx="211484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提供的移动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UI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自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带样式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照：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ionicframework.com/docs/components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Ionic UI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095" y="1264179"/>
            <a:ext cx="258163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5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42572</TotalTime>
  <Words>569</Words>
  <Application>Microsoft Office PowerPoint</Application>
  <PresentationFormat>On-screen Show (4:3)</PresentationFormat>
  <Paragraphs>101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SimSun</vt:lpstr>
      <vt:lpstr>Arial</vt:lpstr>
      <vt:lpstr>Book Antiqua</vt:lpstr>
      <vt:lpstr>Wingdings</vt:lpstr>
      <vt:lpstr>MASTER_4x3_Template</vt:lpstr>
      <vt:lpstr>Ionic3 Overview </vt:lpstr>
      <vt:lpstr>Agenda</vt:lpstr>
      <vt:lpstr>Ionic简述 </vt:lpstr>
      <vt:lpstr>Ionic框架  </vt:lpstr>
      <vt:lpstr>Ionic主要部分 </vt:lpstr>
      <vt:lpstr>Ionic特点 </vt:lpstr>
      <vt:lpstr>Ionic安装 </vt:lpstr>
      <vt:lpstr>Ionic CLI </vt:lpstr>
      <vt:lpstr>Ionic UI组件 </vt:lpstr>
      <vt:lpstr>Ionic API </vt:lpstr>
      <vt:lpstr>Ionicons </vt:lpstr>
      <vt:lpstr>Ionic Native 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Qu, Zhenyu</cp:lastModifiedBy>
  <cp:revision>1835</cp:revision>
  <cp:lastPrinted>1998-09-01T20:10:08Z</cp:lastPrinted>
  <dcterms:created xsi:type="dcterms:W3CDTF">2006-04-07T09:57:12Z</dcterms:created>
  <dcterms:modified xsi:type="dcterms:W3CDTF">2017-08-04T05:44:11Z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