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1"/>
  </p:notesMasterIdLst>
  <p:handoutMasterIdLst>
    <p:handoutMasterId r:id="rId12"/>
  </p:handoutMasterIdLst>
  <p:sldIdLst>
    <p:sldId id="259" r:id="rId5"/>
    <p:sldId id="443" r:id="rId6"/>
    <p:sldId id="453" r:id="rId7"/>
    <p:sldId id="379" r:id="rId8"/>
    <p:sldId id="454" r:id="rId9"/>
    <p:sldId id="388" r:id="rId10"/>
  </p:sldIdLst>
  <p:sldSz cx="9144000" cy="6858000" type="screen4x3"/>
  <p:notesSz cx="7099300" cy="10234613"/>
  <p:custDataLst>
    <p:tags r:id="rId1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1E0FF"/>
    <a:srgbClr val="7F7F7F"/>
    <a:srgbClr val="88DD00"/>
    <a:srgbClr val="00BBEE"/>
    <a:srgbClr val="EAFFD5"/>
    <a:srgbClr val="CCFF33"/>
    <a:srgbClr val="FF6600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00" y="84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8122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60872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-Angular-Interest-Group/AngularTraining/wik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Questions &amp; Answers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99757"/>
              </p:ext>
            </p:extLst>
          </p:nvPr>
        </p:nvGraphicFramePr>
        <p:xfrm>
          <a:off x="380403" y="1333500"/>
          <a:ext cx="7612062" cy="4669155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注意事项问题说明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收集的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QA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答疑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Ng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命令说明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注意事项问题说明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035" y="917280"/>
            <a:ext cx="814607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Git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问题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建议都熟悉一下</a:t>
            </a: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git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的基本操作，避免误操作。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git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提交时候，记得确认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gitignore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文件，确认非源码文件不提交。比如</a:t>
            </a: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node_modules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git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提交尽量使用命令行或工具，尽量不要用</a:t>
            </a: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upload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或直接提交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zip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文件。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2. </a:t>
            </a: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关联问题，</a:t>
            </a: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的问题很多已经在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Wiki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上更新了。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主要错误两类：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   1. </a:t>
            </a: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有些包国内下载不了或特别慢，这个换源或</a:t>
            </a: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cnpm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   2. </a:t>
            </a:r>
            <a:r>
              <a:rPr lang="en-US" altLang="zh-CN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依赖或版本不匹配，导致依赖关系错误编译不过。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这个一般就的具体问题具体分析了，建议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google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了。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3.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作业提交情况还不是很好，格式比较混乱。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还有少部分有互相借鉴的嫌疑。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574107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收集的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QA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答疑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043115"/>
            <a:ext cx="814607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培训意见收集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2. 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环境相关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QA</a:t>
            </a:r>
          </a:p>
          <a:p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3. 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技术相关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QA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034" y="5650509"/>
            <a:ext cx="7835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https://github.com/FS-Angular-Interest-Group/AngularTraining/wiki</a:t>
            </a:r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Ng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命令说明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476" y="5616813"/>
            <a:ext cx="7746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/>
              <a:t>https://github.com/angular/angular-cli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65094"/>
              </p:ext>
            </p:extLst>
          </p:nvPr>
        </p:nvGraphicFramePr>
        <p:xfrm>
          <a:off x="379093" y="1345119"/>
          <a:ext cx="8228012" cy="3855100"/>
        </p:xfrm>
        <a:graphic>
          <a:graphicData uri="http://schemas.openxmlformats.org/drawingml/2006/table">
            <a:tbl>
              <a:tblPr/>
              <a:tblGrid>
                <a:gridCol w="4114006">
                  <a:extLst>
                    <a:ext uri="{9D8B030D-6E8A-4147-A177-3AD203B41FA5}">
                      <a16:colId xmlns:a16="http://schemas.microsoft.com/office/drawing/2014/main" val="2827626906"/>
                    </a:ext>
                  </a:extLst>
                </a:gridCol>
                <a:gridCol w="4114006">
                  <a:extLst>
                    <a:ext uri="{9D8B030D-6E8A-4147-A177-3AD203B41FA5}">
                      <a16:colId xmlns:a16="http://schemas.microsoft.com/office/drawing/2014/main" val="876148237"/>
                    </a:ext>
                  </a:extLst>
                </a:gridCol>
              </a:tblGrid>
              <a:tr h="378044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Scaffold</a:t>
                      </a: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Usage</a:t>
                      </a: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756762"/>
                  </a:ext>
                </a:extLst>
              </a:tr>
              <a:tr h="37804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en-US" sz="1800">
                        <a:effectLst/>
                      </a:endParaRP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ng g component my-new-component</a:t>
                      </a: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08778"/>
                  </a:ext>
                </a:extLst>
              </a:tr>
              <a:tr h="37804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en-US" sz="1800">
                        <a:effectLst/>
                      </a:endParaRP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ng g directive my-new-directive</a:t>
                      </a: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0688"/>
                  </a:ext>
                </a:extLst>
              </a:tr>
              <a:tr h="37804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en-US" sz="1800">
                        <a:effectLst/>
                      </a:endParaRP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ng g pipe my-new-pipe</a:t>
                      </a: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83684"/>
                  </a:ext>
                </a:extLst>
              </a:tr>
              <a:tr h="37804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en-US" sz="1800">
                        <a:effectLst/>
                      </a:endParaRP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ng g service my-new-service</a:t>
                      </a: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04263"/>
                  </a:ext>
                </a:extLst>
              </a:tr>
              <a:tr h="37804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en-US" sz="1800">
                        <a:effectLst/>
                      </a:endParaRP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ng g class my-new-class</a:t>
                      </a: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305271"/>
                  </a:ext>
                </a:extLst>
              </a:tr>
              <a:tr h="37804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en-US" sz="1800">
                        <a:effectLst/>
                      </a:endParaRP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ng g guard my-new-guard</a:t>
                      </a: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851704"/>
                  </a:ext>
                </a:extLst>
              </a:tr>
              <a:tr h="37804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en-US" sz="1800">
                        <a:effectLst/>
                      </a:endParaRP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ng g interface my-new-interface</a:t>
                      </a: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97026"/>
                  </a:ext>
                </a:extLst>
              </a:tr>
              <a:tr h="37804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en-US" sz="1800">
                        <a:effectLst/>
                      </a:endParaRP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ng g enum my-new-enum</a:t>
                      </a: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735646"/>
                  </a:ext>
                </a:extLst>
              </a:tr>
              <a:tr h="378044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en-US" sz="1800">
                        <a:effectLst/>
                      </a:endParaRP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ng g module my-module</a:t>
                      </a:r>
                    </a:p>
                  </a:txBody>
                  <a:tcPr marL="120455" marR="120455" marT="55595" marB="5559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8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5343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purl.org/dc/dcmitype/"/>
    <ds:schemaRef ds:uri="http://purl.org/dc/terms/"/>
    <ds:schemaRef ds:uri="C6B13D8A-F6C8-4777-9906-93DFDA163C9A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33496</TotalTime>
  <Words>585</Words>
  <Application>Microsoft Office PowerPoint</Application>
  <PresentationFormat>On-screen Show (4:3)</PresentationFormat>
  <Paragraphs>112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NSimSun</vt:lpstr>
      <vt:lpstr>SimSun</vt:lpstr>
      <vt:lpstr>Arial</vt:lpstr>
      <vt:lpstr>Book Antiqua</vt:lpstr>
      <vt:lpstr>Wingdings</vt:lpstr>
      <vt:lpstr>MASTER_4x3_Template</vt:lpstr>
      <vt:lpstr>Questions &amp; Answers </vt:lpstr>
      <vt:lpstr>Agenda</vt:lpstr>
      <vt:lpstr>注意事项问题说明</vt:lpstr>
      <vt:lpstr>收集的QA答疑</vt:lpstr>
      <vt:lpstr>Ng命令说明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Liu, Bo E.</cp:lastModifiedBy>
  <cp:revision>1541</cp:revision>
  <cp:lastPrinted>1998-09-01T20:10:08Z</cp:lastPrinted>
  <dcterms:created xsi:type="dcterms:W3CDTF">2006-04-07T09:57:12Z</dcterms:created>
  <dcterms:modified xsi:type="dcterms:W3CDTF">2017-08-21T11:12:01Z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