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4"/>
  </p:notesMasterIdLst>
  <p:handoutMasterIdLst>
    <p:handoutMasterId r:id="rId15"/>
  </p:handoutMasterIdLst>
  <p:sldIdLst>
    <p:sldId id="259" r:id="rId5"/>
    <p:sldId id="438" r:id="rId6"/>
    <p:sldId id="379" r:id="rId7"/>
    <p:sldId id="441" r:id="rId8"/>
    <p:sldId id="468" r:id="rId9"/>
    <p:sldId id="470" r:id="rId10"/>
    <p:sldId id="469" r:id="rId11"/>
    <p:sldId id="467" r:id="rId12"/>
    <p:sldId id="388" r:id="rId13"/>
  </p:sldIdLst>
  <p:sldSz cx="9144000" cy="6858000" type="screen4x3"/>
  <p:notesSz cx="7099300" cy="10234613"/>
  <p:custDataLst>
    <p:tags r:id="rId1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792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16985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63231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46855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Angular4 Form</a:t>
            </a:r>
            <a: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22348" y="329961"/>
            <a:ext cx="8146499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6668"/>
              </p:ext>
            </p:extLst>
          </p:nvPr>
        </p:nvGraphicFramePr>
        <p:xfrm>
          <a:off x="422348" y="1333500"/>
          <a:ext cx="7612062" cy="3716211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743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Angular4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Angular4</a:t>
                      </a: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表单验证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模板驱动式表单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响应式表单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DOM</a:t>
                      </a:r>
                      <a:r>
                        <a:rPr lang="zh-CN" altLang="en-US" sz="2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操作</a:t>
                      </a:r>
                      <a:endParaRPr lang="en-US" altLang="zh-CN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</a:t>
                      </a: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&amp;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Q&amp;A</a:t>
                      </a:r>
                      <a:endParaRPr kumimoji="0" 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单是对原生的扩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展，它有一下特点。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它使用捆绑方式对画面进行数据及事件的绑定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供了一部分简单的验证功能及扩展功能。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它通过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对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进行操作，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它将所有控件视作为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它在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中提供了部分的运算绑定组件。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lnSpc>
                <a:spcPct val="250000"/>
              </a:lnSpc>
              <a:spcBef>
                <a:spcPct val="100000"/>
              </a:spcBef>
              <a:buFont typeface="+mj-lt"/>
              <a:buAutoNum type="arabicPeriod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在表单控件中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状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态的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algn="just" eaLnBrk="0" hangingPunct="0">
              <a:spcBef>
                <a:spcPct val="100000"/>
              </a:spcBef>
              <a:buFont typeface="+mj-lt"/>
              <a:buAutoNum type="arabicPeriod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表单验证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种验证方式。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 Driven Forms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模板驱动式表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单（沿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用了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AngularJs1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验证方式）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Reactive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Forms -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响应式表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单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两种验证方式的区别主要在于响应的方式，模版驱动表单是异步的，响应式表单是同步的。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模版驱动表单会委托指令来创建它们的表单控件。 为了消除“检查完后又变化了”的错误，这些指令需要消耗一个以上的变更检测周期来构建整个控件树。 这意味着在从组件类中操纵任何控件之前，我们都必须先等待一个节拍。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像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中一样，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Angular4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会自动把很多控件属性作为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CSS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类映射到控件所在的元素上。我们可以使用这些类来根据表单状态给表单控件元素添加样式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前支持下列类：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ng-valid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ng-invalid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ng-pending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ng-pristine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ng-dirty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ng-untouched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ng-touched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模板驱动式表单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我们把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表单控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件放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进组件模板中，并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等指令把它们绑定到组件中数据模型的属性上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。我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们不用自己创建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表单控件对象。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指令会使用数据绑定中的信息创建它们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来替你管理它们。 当用户做出修改时，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会据此更新可变的数据模型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虽然这意味着组件中的代码更少，但是</a:t>
            </a:r>
            <a:r>
              <a:rPr lang="zh-CN" alt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模板驱动表单是异步工作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的，这可能在更高级的场景中让开发复杂化。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一般想要进行模版驱动式表单验证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则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会使用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sz="1600" b="0" dirty="0" err="1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ngAfterViewChecked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来进行多点次验证。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为模板驱动的表单位于它们自己的模块，所以在使用表单之前，需要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将</a:t>
            </a:r>
            <a:r>
              <a:rPr lang="en-US" altLang="zh-CN" sz="1600" b="0" dirty="0" err="1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FormsModule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加到应用模块的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数组中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ja-JP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http://www.cnblogs.com/wangking/p/7228956.html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详细参照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samplesource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\09\my-app\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\app\form1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4988" y="4301544"/>
            <a:ext cx="7897354" cy="631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Time Line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68596" y="5041889"/>
            <a:ext cx="1272679" cy="537882"/>
          </a:xfrm>
          <a:prstGeom prst="rect">
            <a:avLst/>
          </a:prstGeom>
          <a:solidFill>
            <a:srgbClr val="87B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Data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0634" y="5041889"/>
            <a:ext cx="1318055" cy="5378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ngModel</a:t>
            </a:r>
            <a:r>
              <a:rPr lang="en-US" altLang="zh-CN" sz="1200" b="0" dirty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Sync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47849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04935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26249" y="5035534"/>
            <a:ext cx="1272679" cy="537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0" dirty="0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Value validate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588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87547" y="5054662"/>
            <a:ext cx="1304931" cy="51875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 err="1" smtClean="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ngDoCheck</a:t>
            </a:r>
            <a:endParaRPr lang="en-US" sz="1200" b="0" dirty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426048" y="4481848"/>
            <a:ext cx="0" cy="56004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响应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式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表单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的响应式表单能让实现响应式编程风格更容易，这种编程风格更倾向于在非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的数据模型（通常接收自服务器）之间显式的管理数据流， 并且用一个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导向的表单模型来保存屏幕上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控件的状态和值。 响应式表单可以让使用响应式编程模式、测试和校验变得更容易。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在响应式编程范式中，组件会负责维护数据模型的不可变性，把模型当做纯粹的原始数据源。 组件不会直接更新数据模型，而是把用户的修改提取出来，把它们转发给外部的组件或服务，外部程序才会使用这些进行处理（比如保存它们）， 并且给组件返回一个新的数据模型，以反映模型状态的变化。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直接使用表单控件对象的优点之一是</a:t>
            </a:r>
            <a:r>
              <a:rPr lang="zh-CN" alt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值和有效性状态的更新总是同步的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，并且在你的控制之下。 我们不会遇到时序问题，这个问题有时在模板驱动表单中会成为灾难。而且响应式表单更容易进行单元测试。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响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应式表单的模版是来源于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ReactiveFormsModule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formControlName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在模块添加时需要将</a:t>
            </a:r>
            <a:r>
              <a:rPr lang="en-US" sz="1600" b="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ReactiveFormsModule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添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到</a:t>
            </a:r>
            <a:r>
              <a:rPr 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imports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数组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详细参照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samplesource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\09\my-app\</a:t>
            </a:r>
            <a:r>
              <a:rPr lang="en-US" altLang="ja-JP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ja-JP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\app\form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ja-JP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」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ja-JP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21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操作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中提供了独有的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操作方式，它将所有控件视为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对象来进行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操作。它使用装饰器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来获取画面上的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内需要一个参数，可以是字符串，也可以是一个类型，如果是复数时使用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ViewChildren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，如：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(‘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heroForm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’)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：画面内需要使用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#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heroForm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@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CountdownTimerComponent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：使用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selector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进行检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索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也可以使用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ContentChild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来获取画面上的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，两种方式类似，不过使用这种方式的话需要传入的值必须为类型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Angular4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同时支持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直接获取，利用构造方法注入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ElementRef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，后使用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ElementRef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nativeElement.querySelector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jquery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）来筛选要获取的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，不过不推荐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同样在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控制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时尽量不要使用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Element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进行修改，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提供了很多不同的标签进行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6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进行控制。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4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36742"/>
              </p:ext>
            </p:extLst>
          </p:nvPr>
        </p:nvGraphicFramePr>
        <p:xfrm>
          <a:off x="369619" y="1411914"/>
          <a:ext cx="8437160" cy="21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788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2562274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687098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创建版式驱动表单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添加必须，最大值，最小值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check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画面正常验证。</a:t>
                      </a:r>
                      <a:endParaRPr lang="en-US" altLang="zh-CN" sz="1400" b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创建响应式表单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添加必须，最大值，最小值</a:t>
                      </a:r>
                      <a:r>
                        <a:rPr lang="en-US" altLang="zh-CN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check</a:t>
                      </a:r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画面正常验证。</a:t>
                      </a:r>
                      <a:endParaRPr lang="en-US" altLang="zh-CN" sz="1400" b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表单操作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对表单项目进行操作（修改样式，编辑模式）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能够正确的完成要实现的功能。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7665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16374"/>
            <a:ext cx="838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8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6B13D8A-F6C8-4777-9906-93DFDA163C9A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36043</TotalTime>
  <Words>1525</Words>
  <Application>Microsoft Office PowerPoint</Application>
  <PresentationFormat>On-screen Show (4:3)</PresentationFormat>
  <Paragraphs>181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ＭＳ Ｐゴシック</vt:lpstr>
      <vt:lpstr>SimSun</vt:lpstr>
      <vt:lpstr>Arial</vt:lpstr>
      <vt:lpstr>Book Antiqua</vt:lpstr>
      <vt:lpstr>MASTER_4x3_Template</vt:lpstr>
      <vt:lpstr>Angular4 Form </vt:lpstr>
      <vt:lpstr>Agenda</vt:lpstr>
      <vt:lpstr>Angular4表单</vt:lpstr>
      <vt:lpstr>Angular4表单验证</vt:lpstr>
      <vt:lpstr>模板驱动式表单</vt:lpstr>
      <vt:lpstr>响应式表单</vt:lpstr>
      <vt:lpstr>DOM操作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Huaixun</cp:lastModifiedBy>
  <cp:revision>1607</cp:revision>
  <cp:lastPrinted>1998-09-01T20:10:08Z</cp:lastPrinted>
  <dcterms:created xsi:type="dcterms:W3CDTF">2006-04-07T09:57:12Z</dcterms:created>
  <dcterms:modified xsi:type="dcterms:W3CDTF">2017-08-16T02:35:31Z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