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14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FF5-1BCD-633E-9917-DEFDBE10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5DCD-7E0E-2633-473C-83A7C709F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104B0-EEFF-9AFE-5B62-52BFC301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98347-E680-0C5C-29BC-22D03E054B87}"/>
              </a:ext>
            </a:extLst>
          </p:cNvPr>
          <p:cNvSpPr txBox="1"/>
          <p:nvPr/>
        </p:nvSpPr>
        <p:spPr>
          <a:xfrm>
            <a:off x="7174523" y="376516"/>
            <a:ext cx="19812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Momentum wheel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B705A-4240-990C-EB31-A7FC4FD935A7}"/>
              </a:ext>
            </a:extLst>
          </p:cNvPr>
          <p:cNvCxnSpPr>
            <a:cxnSpLocks/>
          </p:cNvCxnSpPr>
          <p:nvPr/>
        </p:nvCxnSpPr>
        <p:spPr>
          <a:xfrm flipH="1">
            <a:off x="6875585" y="561182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9535B2-3455-EDE8-044E-6389FE9578EF}"/>
              </a:ext>
            </a:extLst>
          </p:cNvPr>
          <p:cNvSpPr txBox="1"/>
          <p:nvPr/>
        </p:nvSpPr>
        <p:spPr>
          <a:xfrm>
            <a:off x="7414845" y="2234627"/>
            <a:ext cx="1260231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USB power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BC2DF7-0841-A35F-A807-2A5779CA2AE6}"/>
              </a:ext>
            </a:extLst>
          </p:cNvPr>
          <p:cNvCxnSpPr>
            <a:cxnSpLocks/>
          </p:cNvCxnSpPr>
          <p:nvPr/>
        </p:nvCxnSpPr>
        <p:spPr>
          <a:xfrm flipH="1">
            <a:off x="7115908" y="2419293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6FC32C-1483-8633-398E-4804BC6240F8}"/>
              </a:ext>
            </a:extLst>
          </p:cNvPr>
          <p:cNvSpPr txBox="1"/>
          <p:nvPr/>
        </p:nvSpPr>
        <p:spPr>
          <a:xfrm>
            <a:off x="7323992" y="3517146"/>
            <a:ext cx="19812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Motor control unit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1D56C-B422-1002-5695-F451BE82DC0B}"/>
              </a:ext>
            </a:extLst>
          </p:cNvPr>
          <p:cNvCxnSpPr>
            <a:cxnSpLocks/>
          </p:cNvCxnSpPr>
          <p:nvPr/>
        </p:nvCxnSpPr>
        <p:spPr>
          <a:xfrm flipH="1">
            <a:off x="7025054" y="3701812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0F3-3248-A5A5-9C3B-B894E1EBB909}"/>
              </a:ext>
            </a:extLst>
          </p:cNvPr>
          <p:cNvSpPr txBox="1"/>
          <p:nvPr/>
        </p:nvSpPr>
        <p:spPr>
          <a:xfrm>
            <a:off x="3877407" y="4632326"/>
            <a:ext cx="118696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Gyroscope</a:t>
            </a:r>
            <a:endParaRPr lang="en-GB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2A1899-E6AB-7FD6-B2C9-A309D6A62EC2}"/>
              </a:ext>
            </a:extLst>
          </p:cNvPr>
          <p:cNvCxnSpPr>
            <a:cxnSpLocks/>
          </p:cNvCxnSpPr>
          <p:nvPr/>
        </p:nvCxnSpPr>
        <p:spPr>
          <a:xfrm flipH="1">
            <a:off x="3578469" y="4816992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6E5D81-61A1-BD0F-C40F-DB44C0922006}"/>
              </a:ext>
            </a:extLst>
          </p:cNvPr>
          <p:cNvSpPr txBox="1"/>
          <p:nvPr/>
        </p:nvSpPr>
        <p:spPr>
          <a:xfrm>
            <a:off x="2332893" y="1817172"/>
            <a:ext cx="1652954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Stepper Motor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3FE848-3180-5BC9-9F1E-73782CC4A54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159370" y="2186504"/>
            <a:ext cx="70338" cy="328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2389A-08F5-7C37-0C5C-2E4107C7D59F}"/>
              </a:ext>
            </a:extLst>
          </p:cNvPr>
          <p:cNvSpPr txBox="1"/>
          <p:nvPr/>
        </p:nvSpPr>
        <p:spPr>
          <a:xfrm>
            <a:off x="6821364" y="5315095"/>
            <a:ext cx="138479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Raspberry Pi</a:t>
            </a:r>
            <a:endParaRPr lang="en-GB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151C1-370C-F66A-6607-02C72A7C7F9C}"/>
              </a:ext>
            </a:extLst>
          </p:cNvPr>
          <p:cNvCxnSpPr>
            <a:cxnSpLocks/>
          </p:cNvCxnSpPr>
          <p:nvPr/>
        </p:nvCxnSpPr>
        <p:spPr>
          <a:xfrm flipH="1">
            <a:off x="6522426" y="5499761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940DD-D3AC-2BA0-07C7-68FE65A6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88" y="151833"/>
            <a:ext cx="6959995" cy="6554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25C48-5955-7063-43DA-D4541E5E6A54}"/>
              </a:ext>
            </a:extLst>
          </p:cNvPr>
          <p:cNvSpPr txBox="1"/>
          <p:nvPr/>
        </p:nvSpPr>
        <p:spPr>
          <a:xfrm>
            <a:off x="7479323" y="2023888"/>
            <a:ext cx="19812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Momentum wheel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97A0EE-E24A-4809-F565-32EC4526EAA2}"/>
              </a:ext>
            </a:extLst>
          </p:cNvPr>
          <p:cNvCxnSpPr>
            <a:cxnSpLocks/>
          </p:cNvCxnSpPr>
          <p:nvPr/>
        </p:nvCxnSpPr>
        <p:spPr>
          <a:xfrm flipH="1">
            <a:off x="7180385" y="2208554"/>
            <a:ext cx="29893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B673CA-2645-0F4B-5301-AE62CF6D6EC1}"/>
              </a:ext>
            </a:extLst>
          </p:cNvPr>
          <p:cNvSpPr/>
          <p:nvPr/>
        </p:nvSpPr>
        <p:spPr>
          <a:xfrm>
            <a:off x="3345543" y="399143"/>
            <a:ext cx="2750457" cy="18094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4880-5646-DFAE-03CA-6D4DAEEF649A}"/>
              </a:ext>
            </a:extLst>
          </p:cNvPr>
          <p:cNvSpPr txBox="1"/>
          <p:nvPr/>
        </p:nvSpPr>
        <p:spPr>
          <a:xfrm>
            <a:off x="2354943" y="550688"/>
            <a:ext cx="19812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Braking system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0DDD5-075D-D7E2-D327-0DFC58C901E2}"/>
              </a:ext>
            </a:extLst>
          </p:cNvPr>
          <p:cNvSpPr txBox="1"/>
          <p:nvPr/>
        </p:nvSpPr>
        <p:spPr>
          <a:xfrm>
            <a:off x="3756408" y="3264715"/>
            <a:ext cx="837363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Motor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37AFD3-0594-F871-D665-843865CF2B9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93771" y="3449381"/>
            <a:ext cx="7837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C51DDB-3585-F7F9-52C7-A2F63A9F2D30}"/>
              </a:ext>
            </a:extLst>
          </p:cNvPr>
          <p:cNvSpPr txBox="1"/>
          <p:nvPr/>
        </p:nvSpPr>
        <p:spPr>
          <a:xfrm>
            <a:off x="8606971" y="4665489"/>
            <a:ext cx="104949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Supports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DE682-1BC8-A069-1756-5FB4B494A6C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10286" y="4850155"/>
            <a:ext cx="696685" cy="77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7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201CD-0CAB-5CC8-DD8A-624AA7448446}"/>
              </a:ext>
            </a:extLst>
          </p:cNvPr>
          <p:cNvSpPr/>
          <p:nvPr/>
        </p:nvSpPr>
        <p:spPr>
          <a:xfrm rot="20246573">
            <a:off x="4383314" y="2002971"/>
            <a:ext cx="2278743" cy="2278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5F0B6A-13F5-B63B-F923-FF10AB500CA7}"/>
              </a:ext>
            </a:extLst>
          </p:cNvPr>
          <p:cNvCxnSpPr/>
          <p:nvPr/>
        </p:nvCxnSpPr>
        <p:spPr>
          <a:xfrm flipV="1">
            <a:off x="4913086" y="943429"/>
            <a:ext cx="1502228" cy="36881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A8C4C-F821-77DB-0897-DFB5D23C47B3}"/>
              </a:ext>
            </a:extLst>
          </p:cNvPr>
          <p:cNvCxnSpPr>
            <a:cxnSpLocks/>
          </p:cNvCxnSpPr>
          <p:nvPr/>
        </p:nvCxnSpPr>
        <p:spPr>
          <a:xfrm flipH="1" flipV="1">
            <a:off x="4847843" y="820057"/>
            <a:ext cx="65243" cy="381156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79BA7D4-9F1D-6E19-E499-5D41F67074A3}"/>
              </a:ext>
            </a:extLst>
          </p:cNvPr>
          <p:cNvSpPr/>
          <p:nvPr/>
        </p:nvSpPr>
        <p:spPr>
          <a:xfrm rot="19820770">
            <a:off x="4532807" y="1241406"/>
            <a:ext cx="1668533" cy="1669381"/>
          </a:xfrm>
          <a:prstGeom prst="arc">
            <a:avLst>
              <a:gd name="adj1" fmla="val 15957285"/>
              <a:gd name="adj2" fmla="val 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F67927-071C-FF8F-4941-39CBF200BCD3}"/>
                  </a:ext>
                </a:extLst>
              </p:cNvPr>
              <p:cNvSpPr txBox="1"/>
              <p:nvPr/>
            </p:nvSpPr>
            <p:spPr>
              <a:xfrm>
                <a:off x="5295901" y="820057"/>
                <a:ext cx="326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F67927-071C-FF8F-4941-39CBF200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1" y="820057"/>
                <a:ext cx="326572" cy="461665"/>
              </a:xfrm>
              <a:prstGeom prst="rect">
                <a:avLst/>
              </a:prstGeom>
              <a:blipFill>
                <a:blip r:embed="rId2"/>
                <a:stretch>
                  <a:fillRect l="-5660" r="-13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1B1A4FA-EDFF-93F2-4DAB-7FD291C2386A}"/>
              </a:ext>
            </a:extLst>
          </p:cNvPr>
          <p:cNvSpPr/>
          <p:nvPr/>
        </p:nvSpPr>
        <p:spPr>
          <a:xfrm>
            <a:off x="5459187" y="3003770"/>
            <a:ext cx="174172" cy="174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B7C580-7404-FBB5-4E60-925AEB0E2D9F}"/>
              </a:ext>
            </a:extLst>
          </p:cNvPr>
          <p:cNvCxnSpPr>
            <a:stCxn id="16" idx="4"/>
          </p:cNvCxnSpPr>
          <p:nvPr/>
        </p:nvCxnSpPr>
        <p:spPr>
          <a:xfrm flipH="1">
            <a:off x="5546271" y="3177942"/>
            <a:ext cx="2" cy="10076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7E724E-9CC5-8E3A-B764-60F46A343A0E}"/>
                  </a:ext>
                </a:extLst>
              </p:cNvPr>
              <p:cNvSpPr txBox="1"/>
              <p:nvPr/>
            </p:nvSpPr>
            <p:spPr>
              <a:xfrm>
                <a:off x="4345496" y="4689448"/>
                <a:ext cx="2227382" cy="73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7E724E-9CC5-8E3A-B764-60F46A34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96" y="4689448"/>
                <a:ext cx="2227382" cy="730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82AD454A-B84F-45CF-503F-C7A8B44DE3DC}"/>
              </a:ext>
            </a:extLst>
          </p:cNvPr>
          <p:cNvSpPr/>
          <p:nvPr/>
        </p:nvSpPr>
        <p:spPr>
          <a:xfrm rot="20198089">
            <a:off x="4095866" y="2627231"/>
            <a:ext cx="179688" cy="214532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4A22FF-52B3-213F-9A6C-17C423AA4D0C}"/>
                  </a:ext>
                </a:extLst>
              </p:cNvPr>
              <p:cNvSpPr txBox="1"/>
              <p:nvPr/>
            </p:nvSpPr>
            <p:spPr>
              <a:xfrm>
                <a:off x="3677826" y="3593123"/>
                <a:ext cx="396641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4A22FF-52B3-213F-9A6C-17C423AA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26" y="3593123"/>
                <a:ext cx="396641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B3FB4-1D2B-83E1-3E29-D1F2ACF311A1}"/>
                  </a:ext>
                </a:extLst>
              </p:cNvPr>
              <p:cNvSpPr txBox="1"/>
              <p:nvPr/>
            </p:nvSpPr>
            <p:spPr>
              <a:xfrm>
                <a:off x="5582766" y="3593123"/>
                <a:ext cx="10264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B3FB4-1D2B-83E1-3E29-D1F2ACF3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66" y="3593123"/>
                <a:ext cx="102646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0F4F4E8-F1A5-2D6B-DB4C-356344EF8F8F}"/>
              </a:ext>
            </a:extLst>
          </p:cNvPr>
          <p:cNvSpPr txBox="1"/>
          <p:nvPr/>
        </p:nvSpPr>
        <p:spPr>
          <a:xfrm>
            <a:off x="6572879" y="2045677"/>
            <a:ext cx="165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Centre of mass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3371AC-CA74-32B9-AEA1-BD216D71494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698602" y="2415009"/>
            <a:ext cx="1699707" cy="647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1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5269372-BC96-6C5A-0F17-C975B8102875}"/>
              </a:ext>
            </a:extLst>
          </p:cNvPr>
          <p:cNvGrpSpPr/>
          <p:nvPr/>
        </p:nvGrpSpPr>
        <p:grpSpPr>
          <a:xfrm>
            <a:off x="1289659" y="448115"/>
            <a:ext cx="6947032" cy="6151076"/>
            <a:chOff x="391885" y="65729"/>
            <a:chExt cx="6947032" cy="61510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4B2D1D-E5B3-CAD0-3708-47727CF24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6" t="21717" r="10502" b="22727"/>
            <a:stretch/>
          </p:blipFill>
          <p:spPr>
            <a:xfrm rot="5400000">
              <a:off x="-780882" y="1414432"/>
              <a:ext cx="4483392" cy="2137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42C68A-759B-6AD3-90D0-5D70B4D7C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830"/>
            <a:stretch/>
          </p:blipFill>
          <p:spPr>
            <a:xfrm>
              <a:off x="3550466" y="94343"/>
              <a:ext cx="1697575" cy="2486837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C96192-474D-0D8B-13C7-697A909CD513}"/>
                </a:ext>
              </a:extLst>
            </p:cNvPr>
            <p:cNvGrpSpPr/>
            <p:nvPr/>
          </p:nvGrpSpPr>
          <p:grpSpPr>
            <a:xfrm>
              <a:off x="2393924" y="972050"/>
              <a:ext cx="1319673" cy="1344573"/>
              <a:chOff x="3108960" y="1280160"/>
              <a:chExt cx="1762298" cy="179554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79B466-A337-01A6-BBA7-78ADCE68FD43}"/>
                  </a:ext>
                </a:extLst>
              </p:cNvPr>
              <p:cNvCxnSpPr/>
              <p:nvPr/>
            </p:nvCxnSpPr>
            <p:spPr>
              <a:xfrm>
                <a:off x="3108960" y="1280160"/>
                <a:ext cx="756458" cy="0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5BC71E7-D576-068F-F947-D8E9BBF7D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418" y="1280160"/>
                <a:ext cx="0" cy="1795549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15781D2-E15B-903B-F6D5-7AE7DFF52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418" y="3053542"/>
                <a:ext cx="1005840" cy="0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BB199B-3E33-4FAA-EB14-EA8EC0F261D6}"/>
                </a:ext>
              </a:extLst>
            </p:cNvPr>
            <p:cNvGrpSpPr/>
            <p:nvPr/>
          </p:nvGrpSpPr>
          <p:grpSpPr>
            <a:xfrm>
              <a:off x="1640713" y="955450"/>
              <a:ext cx="2072884" cy="594328"/>
              <a:chOff x="3108960" y="1280160"/>
              <a:chExt cx="2768139" cy="79366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552517F-2CFE-8853-3ED7-4E9841DD88AD}"/>
                  </a:ext>
                </a:extLst>
              </p:cNvPr>
              <p:cNvCxnSpPr/>
              <p:nvPr/>
            </p:nvCxnSpPr>
            <p:spPr>
              <a:xfrm>
                <a:off x="3108960" y="1280160"/>
                <a:ext cx="756458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B189034-39F4-E9A4-6830-8517AEF89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7272" y="1302327"/>
                <a:ext cx="0" cy="77150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B1CBD1-F063-58E4-80B8-FDE1819A2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2073828"/>
                <a:ext cx="2768139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4F2CA5-E344-1984-2684-22C194500316}"/>
                </a:ext>
              </a:extLst>
            </p:cNvPr>
            <p:cNvGrpSpPr/>
            <p:nvPr/>
          </p:nvGrpSpPr>
          <p:grpSpPr>
            <a:xfrm>
              <a:off x="1908090" y="1127967"/>
              <a:ext cx="1817957" cy="635334"/>
              <a:chOff x="3108960" y="1280160"/>
              <a:chExt cx="2768139" cy="79366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2F83DA8-41FD-7BB1-295E-B0BC55C66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280160"/>
                <a:ext cx="455409" cy="0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C8F6DD-E0B0-E084-6499-838C34317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7272" y="1302327"/>
                <a:ext cx="0" cy="771501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352D455-626C-AFB0-0893-4E367439A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2073828"/>
                <a:ext cx="2768139" cy="0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554D2F-4FA1-8576-193F-9CA9E713E865}"/>
                </a:ext>
              </a:extLst>
            </p:cNvPr>
            <p:cNvCxnSpPr>
              <a:cxnSpLocks/>
            </p:cNvCxnSpPr>
            <p:nvPr/>
          </p:nvCxnSpPr>
          <p:spPr>
            <a:xfrm>
              <a:off x="2393923" y="1158458"/>
              <a:ext cx="7369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56AE83-C32E-39A2-CCF4-33D2EABA3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790" y="2029587"/>
              <a:ext cx="6208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3DF724-F6FD-7131-135E-5D84741145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790" y="1158458"/>
              <a:ext cx="0" cy="47274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08DB623-8944-874D-B360-5D8298D74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2811" y="65729"/>
              <a:ext cx="1726106" cy="242510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278E41E-DD44-24BB-7AF5-C5009412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0466" y="2801906"/>
              <a:ext cx="2413220" cy="2347035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A65501-AB9D-AD60-64F4-EC65C6D86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790" y="4398992"/>
              <a:ext cx="275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DBEDE2-9CB0-F923-1A85-61731E95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409" y="783483"/>
              <a:ext cx="14665" cy="510246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7E20A8-2223-AE35-550D-2F9EAF2DE71D}"/>
                </a:ext>
              </a:extLst>
            </p:cNvPr>
            <p:cNvCxnSpPr>
              <a:cxnSpLocks/>
            </p:cNvCxnSpPr>
            <p:nvPr/>
          </p:nvCxnSpPr>
          <p:spPr>
            <a:xfrm>
              <a:off x="2348817" y="783483"/>
              <a:ext cx="41356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3D225-5807-1945-8C22-52E1874CC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409" y="5356597"/>
              <a:ext cx="3533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5EA47C-DB23-3607-B175-F60819F28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409" y="4627254"/>
              <a:ext cx="485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FDB3406-1D1D-0C26-B612-A4682DE31F52}"/>
                </a:ext>
              </a:extLst>
            </p:cNvPr>
            <p:cNvCxnSpPr>
              <a:cxnSpLocks/>
            </p:cNvCxnSpPr>
            <p:nvPr/>
          </p:nvCxnSpPr>
          <p:spPr>
            <a:xfrm>
              <a:off x="6250088" y="4627254"/>
              <a:ext cx="0" cy="7293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0F7D6-048A-7EAE-6269-017590BB806B}"/>
                </a:ext>
              </a:extLst>
            </p:cNvPr>
            <p:cNvSpPr/>
            <p:nvPr/>
          </p:nvSpPr>
          <p:spPr>
            <a:xfrm>
              <a:off x="2494884" y="5812740"/>
              <a:ext cx="873311" cy="404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5V USB</a:t>
              </a:r>
              <a:endParaRPr lang="en-GB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DAFAA2-AE9B-EBD3-0954-DFEF9F98A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040" y="3904343"/>
              <a:ext cx="1609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F306C61-3CFE-AC60-3382-4D06D2258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040" y="3178629"/>
              <a:ext cx="1609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5968E71-293C-ADCB-F6DC-0EEA79F393BD}"/>
                </a:ext>
              </a:extLst>
            </p:cNvPr>
            <p:cNvGrpSpPr/>
            <p:nvPr/>
          </p:nvGrpSpPr>
          <p:grpSpPr>
            <a:xfrm>
              <a:off x="1193668" y="1664690"/>
              <a:ext cx="4654370" cy="2112162"/>
              <a:chOff x="3081052" y="1280160"/>
              <a:chExt cx="5087683" cy="263854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B7C03E2-0302-AA68-D1CF-BBCAA24ED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280160"/>
                <a:ext cx="1079956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775B7CE-E126-51AA-A9A2-190148B3D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7272" y="1302327"/>
                <a:ext cx="0" cy="261637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7BE3E2B-DBD0-CC95-E450-5BCDE6631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052" y="3918701"/>
                <a:ext cx="5087683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DA54D-925F-0612-934F-15C9B4B3F22D}"/>
                </a:ext>
              </a:extLst>
            </p:cNvPr>
            <p:cNvGrpSpPr/>
            <p:nvPr/>
          </p:nvGrpSpPr>
          <p:grpSpPr>
            <a:xfrm>
              <a:off x="1359206" y="1834835"/>
              <a:ext cx="4488832" cy="1597793"/>
              <a:chOff x="3095413" y="1302327"/>
              <a:chExt cx="4906734" cy="199598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C70C231-B815-58F7-49CB-C6B1E70F6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413" y="1302327"/>
                <a:ext cx="926914" cy="0"/>
              </a:xfrm>
              <a:prstGeom prst="line">
                <a:avLst/>
              </a:prstGeom>
              <a:ln w="5715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945C5CE-E05B-A1F4-E559-2B841BA93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7272" y="1302327"/>
                <a:ext cx="0" cy="1991452"/>
              </a:xfrm>
              <a:prstGeom prst="line">
                <a:avLst/>
              </a:prstGeom>
              <a:ln w="5715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4BCCBFF-E92E-9A95-6419-1553A594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7272" y="3293779"/>
                <a:ext cx="4884875" cy="4533"/>
              </a:xfrm>
              <a:prstGeom prst="line">
                <a:avLst/>
              </a:prstGeom>
              <a:ln w="5715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9181C22-143B-809D-415D-7EACE3EFA70A}"/>
                </a:ext>
              </a:extLst>
            </p:cNvPr>
            <p:cNvGrpSpPr/>
            <p:nvPr/>
          </p:nvGrpSpPr>
          <p:grpSpPr>
            <a:xfrm>
              <a:off x="1511606" y="1987235"/>
              <a:ext cx="4336433" cy="1323288"/>
              <a:chOff x="3095413" y="1302327"/>
              <a:chExt cx="4740147" cy="1653069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7360AD8-01E0-51FC-A47E-40958D768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413" y="1302327"/>
                <a:ext cx="760326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215D0D8-FF96-3EE0-3C0A-D4273C835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7272" y="1302327"/>
                <a:ext cx="0" cy="1646955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9F8F94C-818B-A2B6-6495-2BE5731E1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7272" y="2949282"/>
                <a:ext cx="4718288" cy="6114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64F303-D138-36DC-6D79-210A0010F035}"/>
                </a:ext>
              </a:extLst>
            </p:cNvPr>
            <p:cNvGrpSpPr/>
            <p:nvPr/>
          </p:nvGrpSpPr>
          <p:grpSpPr>
            <a:xfrm>
              <a:off x="2348817" y="1644336"/>
              <a:ext cx="3499221" cy="1990680"/>
              <a:chOff x="-2367379" y="-2756594"/>
              <a:chExt cx="3824992" cy="248678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D131E2B-4A2D-D16A-75B8-AEAAAA1E5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67379" y="-2717580"/>
                <a:ext cx="536020" cy="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092226E-0AC7-98EA-528F-574D40C31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31359" y="-2756594"/>
                <a:ext cx="0" cy="2486785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92DBA84-6410-1A94-CE51-CCCFDB795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55535" y="-301894"/>
                <a:ext cx="3313148" cy="21069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50DB67-1C23-D200-D273-F5D276367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743" y="2357195"/>
              <a:ext cx="1191986" cy="5771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5CA6A5B-6927-FA14-D6D6-C2D885548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743" y="2387898"/>
              <a:ext cx="1516743" cy="26396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542EB4-BF37-4EE3-7E17-F51C55857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836" y="2372134"/>
              <a:ext cx="1191986" cy="5771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50BD68-CA9B-FABA-C51E-04A3958B1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836" y="2431486"/>
              <a:ext cx="1386079" cy="25720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16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Commander Kaldalis</dc:creator>
  <cp:lastModifiedBy>Alex Jiang</cp:lastModifiedBy>
  <cp:revision>11</cp:revision>
  <dcterms:created xsi:type="dcterms:W3CDTF">2022-10-14T13:59:41Z</dcterms:created>
  <dcterms:modified xsi:type="dcterms:W3CDTF">2022-10-14T16:48:43Z</dcterms:modified>
</cp:coreProperties>
</file>