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9"/>
  </p:notesMasterIdLst>
  <p:sldIdLst>
    <p:sldId id="256" r:id="rId2"/>
    <p:sldId id="262" r:id="rId3"/>
    <p:sldId id="257"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4"/>
  </p:normalViewPr>
  <p:slideViewPr>
    <p:cSldViewPr snapToGrid="0" snapToObjects="1">
      <p:cViewPr varScale="1">
        <p:scale>
          <a:sx n="112" d="100"/>
          <a:sy n="112" d="100"/>
        </p:scale>
        <p:origin x="5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B24BAD-FF07-E641-8334-617020F1ADA9}" type="datetimeFigureOut">
              <a:rPr lang="en-US" smtClean="0"/>
              <a:t>10/25/17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54ACE2-8C74-894A-8F20-5DE1B4A17C86}" type="slidenum">
              <a:rPr lang="en-US" smtClean="0"/>
              <a:t>‹#›</a:t>
            </a:fld>
            <a:endParaRPr lang="en-US" dirty="0"/>
          </a:p>
        </p:txBody>
      </p:sp>
    </p:spTree>
    <p:extLst>
      <p:ext uri="{BB962C8B-B14F-4D97-AF65-F5344CB8AC3E}">
        <p14:creationId xmlns:p14="http://schemas.microsoft.com/office/powerpoint/2010/main" val="487327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54ACE2-8C74-894A-8F20-5DE1B4A17C86}" type="slidenum">
              <a:rPr lang="en-US" smtClean="0"/>
              <a:t>0</a:t>
            </a:fld>
            <a:endParaRPr lang="en-US" dirty="0"/>
          </a:p>
        </p:txBody>
      </p:sp>
    </p:spTree>
    <p:extLst>
      <p:ext uri="{BB962C8B-B14F-4D97-AF65-F5344CB8AC3E}">
        <p14:creationId xmlns:p14="http://schemas.microsoft.com/office/powerpoint/2010/main" val="826037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54ACE2-8C74-894A-8F20-5DE1B4A17C86}" type="slidenum">
              <a:rPr lang="en-US" smtClean="0"/>
              <a:t>6</a:t>
            </a:fld>
            <a:endParaRPr lang="en-US" dirty="0"/>
          </a:p>
        </p:txBody>
      </p:sp>
    </p:spTree>
    <p:extLst>
      <p:ext uri="{BB962C8B-B14F-4D97-AF65-F5344CB8AC3E}">
        <p14:creationId xmlns:p14="http://schemas.microsoft.com/office/powerpoint/2010/main" val="3587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559B353-4C15-C847-AA59-82B6288A1C75}" type="datetime1">
              <a:rPr lang="en-US" smtClean="0"/>
              <a:t>10/25/17</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r>
              <a:rPr lang="en-US" dirty="0" smtClean="0"/>
              <a:t>Timothy McCoy/ McCoy Dev Group</a:t>
            </a:r>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22BE0C-46A3-DE4C-ACFA-5DB3985D1BB5}" type="datetime1">
              <a:rPr lang="en-US" smtClean="0"/>
              <a:t>10/25/17</a:t>
            </a:fld>
            <a:endParaRPr lang="en-US" dirty="0"/>
          </a:p>
        </p:txBody>
      </p:sp>
      <p:sp>
        <p:nvSpPr>
          <p:cNvPr id="6" name="Footer Placeholder 5"/>
          <p:cNvSpPr>
            <a:spLocks noGrp="1"/>
          </p:cNvSpPr>
          <p:nvPr>
            <p:ph type="ftr" sz="quarter" idx="11"/>
          </p:nvPr>
        </p:nvSpPr>
        <p:spPr/>
        <p:txBody>
          <a:bodyPr/>
          <a:lstStyle/>
          <a:p>
            <a:r>
              <a:rPr lang="en-US" dirty="0" smtClean="0"/>
              <a:t>Timothy McCoy/ McCoy Dev Group</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A1C56AB-2142-C34E-A716-F343923BF130}" type="datetime1">
              <a:rPr lang="en-US" smtClean="0"/>
              <a:t>10/25/17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dirty="0" smtClean="0"/>
              <a:t>Timothy McCoy/ McCoy Dev Group</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EA37FE6-C1D8-8741-829D-897C220436CA}" type="datetime1">
              <a:rPr lang="en-US" smtClean="0"/>
              <a:t>10/25/17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dirty="0" smtClean="0"/>
              <a:t>Timothy McCoy/ McCoy Dev Group</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537E587-9A88-AD45-A06F-273122C22300}" type="datetime1">
              <a:rPr lang="en-US" smtClean="0"/>
              <a:t>10/25/17</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r>
              <a:rPr lang="en-US" dirty="0" smtClean="0"/>
              <a:t>Timothy McCoy/ McCoy Dev Group</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35CF65A-9965-BE4F-BDA3-1D5827704AE9}" type="datetime1">
              <a:rPr lang="en-US" smtClean="0"/>
              <a:t>10/25/17</a:t>
            </a:fld>
            <a:endParaRPr lang="en-US" dirty="0"/>
          </a:p>
        </p:txBody>
      </p:sp>
      <p:sp>
        <p:nvSpPr>
          <p:cNvPr id="4" name="Footer Placeholder 3"/>
          <p:cNvSpPr>
            <a:spLocks noGrp="1"/>
          </p:cNvSpPr>
          <p:nvPr>
            <p:ph type="ftr" sz="quarter" idx="11"/>
          </p:nvPr>
        </p:nvSpPr>
        <p:spPr/>
        <p:txBody>
          <a:bodyPr/>
          <a:lstStyle/>
          <a:p>
            <a:r>
              <a:rPr lang="en-US" dirty="0" smtClean="0"/>
              <a:t>Timothy McCoy/ McCoy Dev Group</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Drag picture to placeholder or click icon to add</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Drag picture to placeholder or click icon to add</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Drag picture to placeholder or click icon to add</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B6876FE-3594-114E-A79D-89BD3C045AB2}" type="datetime1">
              <a:rPr lang="en-US" smtClean="0"/>
              <a:t>10/25/17</a:t>
            </a:fld>
            <a:endParaRPr lang="en-US" dirty="0"/>
          </a:p>
        </p:txBody>
      </p:sp>
      <p:sp>
        <p:nvSpPr>
          <p:cNvPr id="4" name="Footer Placeholder 3"/>
          <p:cNvSpPr>
            <a:spLocks noGrp="1"/>
          </p:cNvSpPr>
          <p:nvPr>
            <p:ph type="ftr" sz="quarter" idx="11"/>
          </p:nvPr>
        </p:nvSpPr>
        <p:spPr/>
        <p:txBody>
          <a:bodyPr/>
          <a:lstStyle/>
          <a:p>
            <a:r>
              <a:rPr lang="en-US" dirty="0" smtClean="0"/>
              <a:t>Timothy McCoy/ McCoy Dev Group</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4E3197-752E-A643-8358-306FA4686DF1}" type="datetime1">
              <a:rPr lang="en-US" smtClean="0"/>
              <a:t>10/25/17</a:t>
            </a:fld>
            <a:endParaRPr lang="en-US" dirty="0"/>
          </a:p>
        </p:txBody>
      </p:sp>
      <p:sp>
        <p:nvSpPr>
          <p:cNvPr id="5" name="Footer Placeholder 4"/>
          <p:cNvSpPr>
            <a:spLocks noGrp="1"/>
          </p:cNvSpPr>
          <p:nvPr>
            <p:ph type="ftr" sz="quarter" idx="11"/>
          </p:nvPr>
        </p:nvSpPr>
        <p:spPr/>
        <p:txBody>
          <a:bodyPr/>
          <a:lstStyle/>
          <a:p>
            <a:r>
              <a:rPr lang="en-US" dirty="0" smtClean="0"/>
              <a:t>Timothy McCoy/ McCoy Dev Group</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0EE5BDE-A73B-CB4E-AC43-5AA0BD2415C5}" type="datetime1">
              <a:rPr lang="en-US" smtClean="0"/>
              <a:t>10/25/17</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r>
              <a:rPr lang="en-US" dirty="0" smtClean="0"/>
              <a:t>Timothy McCoy/ McCoy Dev Group</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7780A3-2200-D24B-B749-83C4B4FC9698}" type="datetime1">
              <a:rPr lang="en-US" smtClean="0"/>
              <a:t>10/25/17</a:t>
            </a:fld>
            <a:endParaRPr lang="en-US" dirty="0"/>
          </a:p>
        </p:txBody>
      </p:sp>
      <p:sp>
        <p:nvSpPr>
          <p:cNvPr id="5" name="Footer Placeholder 4"/>
          <p:cNvSpPr>
            <a:spLocks noGrp="1"/>
          </p:cNvSpPr>
          <p:nvPr>
            <p:ph type="ftr" sz="quarter" idx="11"/>
          </p:nvPr>
        </p:nvSpPr>
        <p:spPr/>
        <p:txBody>
          <a:bodyPr/>
          <a:lstStyle/>
          <a:p>
            <a:r>
              <a:rPr lang="en-US" dirty="0" smtClean="0"/>
              <a:t>Timothy McCoy/ McCoy Dev Group</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C5BFB07-F63C-A743-AC54-BFEB26FA9066}" type="datetime1">
              <a:rPr lang="en-US" smtClean="0"/>
              <a:t>10/25/17</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r>
              <a:rPr lang="en-US" dirty="0" smtClean="0"/>
              <a:t>Timothy McCoy/ McCoy Dev Group</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1A4DDF8-3926-CB4C-89AE-5C025BCFFB7E}" type="datetime1">
              <a:rPr lang="en-US" smtClean="0"/>
              <a:t>10/25/17</a:t>
            </a:fld>
            <a:endParaRPr lang="en-US" dirty="0"/>
          </a:p>
        </p:txBody>
      </p:sp>
      <p:sp>
        <p:nvSpPr>
          <p:cNvPr id="6" name="Footer Placeholder 5"/>
          <p:cNvSpPr>
            <a:spLocks noGrp="1"/>
          </p:cNvSpPr>
          <p:nvPr>
            <p:ph type="ftr" sz="quarter" idx="11"/>
          </p:nvPr>
        </p:nvSpPr>
        <p:spPr/>
        <p:txBody>
          <a:bodyPr/>
          <a:lstStyle/>
          <a:p>
            <a:r>
              <a:rPr lang="en-US" dirty="0" smtClean="0"/>
              <a:t>Timothy McCoy/ McCoy Dev Group</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E79F60-0A13-8C4A-BED9-27C0630576F2}" type="datetime1">
              <a:rPr lang="en-US" smtClean="0"/>
              <a:t>10/25/17</a:t>
            </a:fld>
            <a:endParaRPr lang="en-US" dirty="0"/>
          </a:p>
        </p:txBody>
      </p:sp>
      <p:sp>
        <p:nvSpPr>
          <p:cNvPr id="8" name="Footer Placeholder 7"/>
          <p:cNvSpPr>
            <a:spLocks noGrp="1"/>
          </p:cNvSpPr>
          <p:nvPr>
            <p:ph type="ftr" sz="quarter" idx="11"/>
          </p:nvPr>
        </p:nvSpPr>
        <p:spPr/>
        <p:txBody>
          <a:bodyPr/>
          <a:lstStyle/>
          <a:p>
            <a:r>
              <a:rPr lang="en-US" dirty="0" smtClean="0"/>
              <a:t>Timothy McCoy/ McCoy Dev Group</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36EB866-2F09-9640-9E95-FB273483C49A}" type="datetime1">
              <a:rPr lang="en-US" smtClean="0"/>
              <a:t>10/25/17</a:t>
            </a:fld>
            <a:endParaRPr lang="en-US" dirty="0"/>
          </a:p>
        </p:txBody>
      </p:sp>
      <p:sp>
        <p:nvSpPr>
          <p:cNvPr id="4" name="Footer Placeholder 3"/>
          <p:cNvSpPr>
            <a:spLocks noGrp="1"/>
          </p:cNvSpPr>
          <p:nvPr>
            <p:ph type="ftr" sz="quarter" idx="11"/>
          </p:nvPr>
        </p:nvSpPr>
        <p:spPr/>
        <p:txBody>
          <a:bodyPr/>
          <a:lstStyle/>
          <a:p>
            <a:r>
              <a:rPr lang="en-US" dirty="0" smtClean="0"/>
              <a:t>Timothy McCoy/ McCoy Dev Group</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B66ED8-09FB-E844-92B2-9758B06F5D75}" type="datetime1">
              <a:rPr lang="en-US" smtClean="0"/>
              <a:t>10/25/17</a:t>
            </a:fld>
            <a:endParaRPr lang="en-US" dirty="0"/>
          </a:p>
        </p:txBody>
      </p:sp>
      <p:sp>
        <p:nvSpPr>
          <p:cNvPr id="3" name="Footer Placeholder 2"/>
          <p:cNvSpPr>
            <a:spLocks noGrp="1"/>
          </p:cNvSpPr>
          <p:nvPr>
            <p:ph type="ftr" sz="quarter" idx="11"/>
          </p:nvPr>
        </p:nvSpPr>
        <p:spPr/>
        <p:txBody>
          <a:bodyPr/>
          <a:lstStyle/>
          <a:p>
            <a:r>
              <a:rPr lang="en-US" dirty="0" smtClean="0"/>
              <a:t>Timothy McCoy/ McCoy Dev Group</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8EC480-AC91-284C-8963-82C3F567B6D3}" type="datetime1">
              <a:rPr lang="en-US" smtClean="0"/>
              <a:t>10/25/17</a:t>
            </a:fld>
            <a:endParaRPr lang="en-US" dirty="0"/>
          </a:p>
        </p:txBody>
      </p:sp>
      <p:sp>
        <p:nvSpPr>
          <p:cNvPr id="6" name="Footer Placeholder 5"/>
          <p:cNvSpPr>
            <a:spLocks noGrp="1"/>
          </p:cNvSpPr>
          <p:nvPr>
            <p:ph type="ftr" sz="quarter" idx="11"/>
          </p:nvPr>
        </p:nvSpPr>
        <p:spPr/>
        <p:txBody>
          <a:bodyPr/>
          <a:lstStyle/>
          <a:p>
            <a:r>
              <a:rPr lang="en-US" dirty="0" smtClean="0"/>
              <a:t>Timothy McCoy/ McCoy Dev Group</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702ADD-0E64-984D-A7B8-9E7A6C547B5A}" type="datetime1">
              <a:rPr lang="en-US" smtClean="0"/>
              <a:t>10/25/17</a:t>
            </a:fld>
            <a:endParaRPr lang="en-US" dirty="0"/>
          </a:p>
        </p:txBody>
      </p:sp>
      <p:sp>
        <p:nvSpPr>
          <p:cNvPr id="6" name="Footer Placeholder 5"/>
          <p:cNvSpPr>
            <a:spLocks noGrp="1"/>
          </p:cNvSpPr>
          <p:nvPr>
            <p:ph type="ftr" sz="quarter" idx="11"/>
          </p:nvPr>
        </p:nvSpPr>
        <p:spPr/>
        <p:txBody>
          <a:bodyPr/>
          <a:lstStyle/>
          <a:p>
            <a:r>
              <a:rPr lang="en-US" dirty="0" smtClean="0"/>
              <a:t>Timothy McCoy/ McCoy Dev Group</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2B7A3D8-2246-2340-AF77-9F3A77151C14}" type="datetime1">
              <a:rPr lang="en-US" smtClean="0"/>
              <a:t>10/25/17</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dirty="0" smtClean="0"/>
              <a:t>Timothy McCoy/ McCoy Dev Group</a:t>
            </a:r>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FS-TimothyMcCoy/fs-timothymccoy.github.io"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Client sales pitch</a:t>
            </a:r>
            <a:endParaRPr lang="en-US" dirty="0"/>
          </a:p>
        </p:txBody>
      </p:sp>
      <p:sp>
        <p:nvSpPr>
          <p:cNvPr id="3" name="Subtitle 2"/>
          <p:cNvSpPr>
            <a:spLocks noGrp="1"/>
          </p:cNvSpPr>
          <p:nvPr>
            <p:ph type="subTitle" idx="1"/>
          </p:nvPr>
        </p:nvSpPr>
        <p:spPr/>
        <p:txBody>
          <a:bodyPr/>
          <a:lstStyle/>
          <a:p>
            <a:r>
              <a:rPr lang="en-US" dirty="0" smtClean="0"/>
              <a:t>By: Timothy McCoy</a:t>
            </a:r>
            <a:endParaRPr lang="en-US" dirty="0"/>
          </a:p>
        </p:txBody>
      </p:sp>
      <p:sp>
        <p:nvSpPr>
          <p:cNvPr id="4" name="Footer Placeholder 3"/>
          <p:cNvSpPr>
            <a:spLocks noGrp="1"/>
          </p:cNvSpPr>
          <p:nvPr>
            <p:ph type="ftr" sz="quarter" idx="11"/>
          </p:nvPr>
        </p:nvSpPr>
        <p:spPr/>
        <p:txBody>
          <a:bodyPr/>
          <a:lstStyle/>
          <a:p>
            <a:r>
              <a:rPr lang="en-US" dirty="0" smtClean="0"/>
              <a:t>Timothy McCoy/ McCoy Dev Group</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0</a:t>
            </a:fld>
            <a:endParaRPr lang="en-US" dirty="0"/>
          </a:p>
        </p:txBody>
      </p:sp>
    </p:spTree>
    <p:extLst>
      <p:ext uri="{BB962C8B-B14F-4D97-AF65-F5344CB8AC3E}">
        <p14:creationId xmlns:p14="http://schemas.microsoft.com/office/powerpoint/2010/main" val="10435797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Company</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McCoy Dev Group</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Slogan - Simplicity, done professionally</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Our Vision is to show professional design in its truest form while keeping a distinct level of simplicity.</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1"/>
          </p:nvPr>
        </p:nvSpPr>
        <p:spPr/>
        <p:txBody>
          <a:bodyPr/>
          <a:lstStyle/>
          <a:p>
            <a:r>
              <a:rPr lang="en-US" dirty="0" smtClean="0"/>
              <a:t>Timothy McCoy/ McCoy Dev Group</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21345303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Consulting profile</a:t>
            </a:r>
            <a:endParaRPr lang="en-US" dirty="0"/>
          </a:p>
        </p:txBody>
      </p:sp>
      <p:sp>
        <p:nvSpPr>
          <p:cNvPr id="3" name="Content Placeholder 2"/>
          <p:cNvSpPr>
            <a:spLocks noGrp="1"/>
          </p:cNvSpPr>
          <p:nvPr>
            <p:ph idx="1"/>
          </p:nvPr>
        </p:nvSpPr>
        <p:spPr/>
        <p:txBody>
          <a:bodyPr/>
          <a:lstStyle/>
          <a:p>
            <a:r>
              <a:rPr lang="en-US" dirty="0" smtClean="0"/>
              <a:t>Our Company is located in Hiram, GA</a:t>
            </a:r>
          </a:p>
          <a:p>
            <a:r>
              <a:rPr lang="en-US" dirty="0" smtClean="0"/>
              <a:t>We are a small company right now so we only have this one location for now but we plan to branch out and get more employees on the way</a:t>
            </a:r>
          </a:p>
          <a:p>
            <a:r>
              <a:rPr lang="en-US" dirty="0" smtClean="0"/>
              <a:t>We have been in business for 2 years so far and the clients we’ve had so far are: Google, Disney, and ESPN.</a:t>
            </a:r>
          </a:p>
        </p:txBody>
      </p:sp>
      <p:sp>
        <p:nvSpPr>
          <p:cNvPr id="4" name="Footer Placeholder 3"/>
          <p:cNvSpPr>
            <a:spLocks noGrp="1"/>
          </p:cNvSpPr>
          <p:nvPr>
            <p:ph type="ftr" sz="quarter" idx="11"/>
          </p:nvPr>
        </p:nvSpPr>
        <p:spPr/>
        <p:txBody>
          <a:bodyPr/>
          <a:lstStyle/>
          <a:p>
            <a:r>
              <a:rPr lang="en-US" dirty="0" smtClean="0"/>
              <a:t>Timothy McCoy/ McCoy Dev Group</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10047651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services</a:t>
            </a:r>
            <a:endParaRPr lang="en-US" dirty="0"/>
          </a:p>
        </p:txBody>
      </p:sp>
      <p:sp>
        <p:nvSpPr>
          <p:cNvPr id="3" name="Content Placeholder 2"/>
          <p:cNvSpPr>
            <a:spLocks noGrp="1"/>
          </p:cNvSpPr>
          <p:nvPr>
            <p:ph idx="1"/>
          </p:nvPr>
        </p:nvSpPr>
        <p:spPr/>
        <p:txBody>
          <a:bodyPr/>
          <a:lstStyle/>
          <a:p>
            <a:r>
              <a:rPr lang="en-US" dirty="0" smtClean="0"/>
              <a:t>Our current services are Database Management, Web Development, and Programming</a:t>
            </a:r>
          </a:p>
          <a:p>
            <a:r>
              <a:rPr lang="en-US" dirty="0" smtClean="0"/>
              <a:t>The Tools we use are Agile Project Management, HTML/CSS, PHP/Laravel, and MySQL</a:t>
            </a:r>
          </a:p>
          <a:p>
            <a:r>
              <a:rPr lang="en-US" dirty="0" smtClean="0"/>
              <a:t>We currently charge by the hour for all of our services</a:t>
            </a:r>
            <a:endParaRPr lang="en-US" dirty="0"/>
          </a:p>
        </p:txBody>
      </p:sp>
      <p:sp>
        <p:nvSpPr>
          <p:cNvPr id="4" name="Footer Placeholder 3"/>
          <p:cNvSpPr>
            <a:spLocks noGrp="1"/>
          </p:cNvSpPr>
          <p:nvPr>
            <p:ph type="ftr" sz="quarter" idx="11"/>
          </p:nvPr>
        </p:nvSpPr>
        <p:spPr/>
        <p:txBody>
          <a:bodyPr/>
          <a:lstStyle/>
          <a:p>
            <a:r>
              <a:rPr lang="en-US" dirty="0" smtClean="0"/>
              <a:t>Timothy McCoy/ McCoy Dev Group</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123829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choose us</a:t>
            </a:r>
            <a:endParaRPr lang="en-US" dirty="0"/>
          </a:p>
        </p:txBody>
      </p:sp>
      <p:sp>
        <p:nvSpPr>
          <p:cNvPr id="3" name="Content Placeholder 2"/>
          <p:cNvSpPr>
            <a:spLocks noGrp="1"/>
          </p:cNvSpPr>
          <p:nvPr>
            <p:ph idx="1"/>
          </p:nvPr>
        </p:nvSpPr>
        <p:spPr/>
        <p:txBody>
          <a:bodyPr/>
          <a:lstStyle/>
          <a:p>
            <a:r>
              <a:rPr lang="en-US" dirty="0" smtClean="0"/>
              <a:t>Our current client is G2A right now and we are providing a shopping cart service for them right now</a:t>
            </a:r>
          </a:p>
          <a:p>
            <a:r>
              <a:rPr lang="en-US" dirty="0" smtClean="0"/>
              <a:t>Our competitor right now is Amazon. We our very different from Amazon, not only with our unique methods but also with our affordable price ranges. We have employees in our group that only work on the material that they specialize in to provide the best quality work for your every need.</a:t>
            </a:r>
            <a:endParaRPr lang="en-US" dirty="0"/>
          </a:p>
        </p:txBody>
      </p:sp>
      <p:sp>
        <p:nvSpPr>
          <p:cNvPr id="4" name="Footer Placeholder 3"/>
          <p:cNvSpPr>
            <a:spLocks noGrp="1"/>
          </p:cNvSpPr>
          <p:nvPr>
            <p:ph type="ftr" sz="quarter" idx="11"/>
          </p:nvPr>
        </p:nvSpPr>
        <p:spPr/>
        <p:txBody>
          <a:bodyPr/>
          <a:lstStyle/>
          <a:p>
            <a:r>
              <a:rPr lang="en-US" dirty="0" smtClean="0"/>
              <a:t>Timothy McCoy/ McCoy Dev Group</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69998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environment</a:t>
            </a:r>
            <a:endParaRPr lang="en-US" dirty="0"/>
          </a:p>
        </p:txBody>
      </p:sp>
      <p:sp>
        <p:nvSpPr>
          <p:cNvPr id="3" name="Content Placeholder 2"/>
          <p:cNvSpPr>
            <a:spLocks noGrp="1"/>
          </p:cNvSpPr>
          <p:nvPr>
            <p:ph idx="1"/>
          </p:nvPr>
        </p:nvSpPr>
        <p:spPr/>
        <p:txBody>
          <a:bodyPr/>
          <a:lstStyle/>
          <a:p>
            <a:r>
              <a:rPr lang="en-US" dirty="0" smtClean="0"/>
              <a:t>Our main development site is currently stored on GitHub</a:t>
            </a:r>
            <a:endParaRPr lang="en-US" dirty="0"/>
          </a:p>
          <a:p>
            <a:r>
              <a:rPr lang="en-US" dirty="0" smtClean="0"/>
              <a:t>Git Repo Link: </a:t>
            </a:r>
            <a:r>
              <a:rPr lang="en-US" dirty="0" smtClean="0">
                <a:hlinkClick r:id="rId2"/>
              </a:rPr>
              <a:t>https</a:t>
            </a:r>
            <a:r>
              <a:rPr lang="en-US" dirty="0">
                <a:hlinkClick r:id="rId2"/>
              </a:rPr>
              <a:t>://</a:t>
            </a:r>
            <a:r>
              <a:rPr lang="en-US" dirty="0" smtClean="0">
                <a:hlinkClick r:id="rId2"/>
              </a:rPr>
              <a:t>github.com/FS-TimothyMcCoy/fs-timothymccoy.github.io</a:t>
            </a:r>
            <a:endParaRPr lang="en-US" dirty="0" smtClean="0"/>
          </a:p>
          <a:p>
            <a:r>
              <a:rPr lang="en-US" dirty="0" smtClean="0"/>
              <a:t>Portfolio site link: fs-timothymccoy.github.io</a:t>
            </a:r>
          </a:p>
          <a:p>
            <a:r>
              <a:rPr lang="en-US" dirty="0" smtClean="0"/>
              <a:t>The client’s site will always be backed up biweekly</a:t>
            </a:r>
            <a:endParaRPr lang="en-US" dirty="0"/>
          </a:p>
        </p:txBody>
      </p:sp>
      <p:sp>
        <p:nvSpPr>
          <p:cNvPr id="5" name="Footer Placeholder 4"/>
          <p:cNvSpPr>
            <a:spLocks noGrp="1"/>
          </p:cNvSpPr>
          <p:nvPr>
            <p:ph type="ftr" sz="quarter" idx="11"/>
          </p:nvPr>
        </p:nvSpPr>
        <p:spPr/>
        <p:txBody>
          <a:bodyPr/>
          <a:lstStyle/>
          <a:p>
            <a:r>
              <a:rPr lang="en-US" dirty="0" smtClean="0"/>
              <a:t>Timothy McCoy/ McCoy Dev Group</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20740859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02538" y="1554480"/>
            <a:ext cx="8191636" cy="4709477"/>
          </a:xfrm>
        </p:spPr>
      </p:pic>
      <p:sp>
        <p:nvSpPr>
          <p:cNvPr id="7" name="Footer Placeholder 6"/>
          <p:cNvSpPr>
            <a:spLocks noGrp="1"/>
          </p:cNvSpPr>
          <p:nvPr>
            <p:ph type="ftr" sz="quarter" idx="11"/>
          </p:nvPr>
        </p:nvSpPr>
        <p:spPr/>
        <p:txBody>
          <a:bodyPr/>
          <a:lstStyle/>
          <a:p>
            <a:r>
              <a:rPr lang="en-US" dirty="0" smtClean="0"/>
              <a:t>Timothy McCoy/ McCoy Dev Group</a:t>
            </a:r>
            <a:endParaRPr lang="en-US" dirty="0"/>
          </a:p>
        </p:txBody>
      </p:sp>
      <p:sp>
        <p:nvSpPr>
          <p:cNvPr id="8" name="Slide Number Placeholder 7"/>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1738458653"/>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161</TotalTime>
  <Words>302</Words>
  <Application>Microsoft Macintosh PowerPoint</Application>
  <PresentationFormat>Widescreen</PresentationFormat>
  <Paragraphs>39</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Century Gothic</vt:lpstr>
      <vt:lpstr>Arial</vt:lpstr>
      <vt:lpstr>Vapor Trail</vt:lpstr>
      <vt:lpstr>Client sales pitch</vt:lpstr>
      <vt:lpstr>Our Company</vt:lpstr>
      <vt:lpstr>Consulting profile</vt:lpstr>
      <vt:lpstr>Our services</vt:lpstr>
      <vt:lpstr>Why choose us</vt:lpstr>
      <vt:lpstr>Hosting environment</vt:lpstr>
      <vt:lpstr>PowerPoint Presentation</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timothy mccoy</dc:creator>
  <cp:lastModifiedBy>timothy mccoy</cp:lastModifiedBy>
  <cp:revision>13</cp:revision>
  <dcterms:created xsi:type="dcterms:W3CDTF">2017-10-25T22:00:53Z</dcterms:created>
  <dcterms:modified xsi:type="dcterms:W3CDTF">2017-10-26T00:42:13Z</dcterms:modified>
</cp:coreProperties>
</file>