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18"/>
  </p:notesMasterIdLst>
  <p:sldIdLst>
    <p:sldId id="256" r:id="rId5"/>
    <p:sldId id="261" r:id="rId6"/>
    <p:sldId id="268" r:id="rId7"/>
    <p:sldId id="258" r:id="rId8"/>
    <p:sldId id="259" r:id="rId9"/>
    <p:sldId id="265" r:id="rId10"/>
    <p:sldId id="263" r:id="rId11"/>
    <p:sldId id="264" r:id="rId12"/>
    <p:sldId id="269" r:id="rId13"/>
    <p:sldId id="266" r:id="rId14"/>
    <p:sldId id="270" r:id="rId15"/>
    <p:sldId id="27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2A"/>
    <a:srgbClr val="540010"/>
    <a:srgbClr val="1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5C9D8-0DDE-DC73-1A5B-68ABC8B28B53}" v="1" dt="2024-05-16T08:13:54.205"/>
    <p1510:client id="{1D3274C1-A13A-670A-0F61-A083E97360FE}" v="225" dt="2024-05-16T08:30:02.442"/>
    <p1510:client id="{5ECFCCAA-3E2F-E4A5-0374-C36C6AEA7147}" v="35" dt="2024-05-16T06:29:50.191"/>
    <p1510:client id="{83CCC2B1-B547-40A3-9589-3B17095EF04E}" v="938" dt="2024-05-16T08:02:24.875"/>
    <p1510:client id="{E96EDDBD-CD44-DAB8-7214-5B5AD1712B5B}" v="430" dt="2024-05-16T06:53:34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Heise" userId="S::patrick.heise@s-atiw.de::25d59e40-4988-4a20-8cc9-2c484a03c283" providerId="AD" clId="Web-{0DB5C9D8-0DDE-DC73-1A5B-68ABC8B28B53}"/>
    <pc:docChg chg="sldOrd">
      <pc:chgData name="Patrick Heise" userId="S::patrick.heise@s-atiw.de::25d59e40-4988-4a20-8cc9-2c484a03c283" providerId="AD" clId="Web-{0DB5C9D8-0DDE-DC73-1A5B-68ABC8B28B53}" dt="2024-05-16T08:13:54.205" v="0"/>
      <pc:docMkLst>
        <pc:docMk/>
      </pc:docMkLst>
      <pc:sldChg chg="ord">
        <pc:chgData name="Patrick Heise" userId="S::patrick.heise@s-atiw.de::25d59e40-4988-4a20-8cc9-2c484a03c283" providerId="AD" clId="Web-{0DB5C9D8-0DDE-DC73-1A5B-68ABC8B28B53}" dt="2024-05-16T08:13:54.205" v="0"/>
        <pc:sldMkLst>
          <pc:docMk/>
          <pc:sldMk cId="920222132" sldId="269"/>
        </pc:sldMkLst>
      </pc:sldChg>
    </pc:docChg>
  </pc:docChgLst>
  <pc:docChgLst>
    <pc:chgData name="Jonas Pieschel" userId="dd960c2a-ce4b-4267-a1da-aa470ca67f9f" providerId="ADAL" clId="{DCD08422-979B-48F9-8EC7-D6C559D15CAB}"/>
    <pc:docChg chg="undo custSel addSld delSld modSld">
      <pc:chgData name="Jonas Pieschel" userId="dd960c2a-ce4b-4267-a1da-aa470ca67f9f" providerId="ADAL" clId="{DCD08422-979B-48F9-8EC7-D6C559D15CAB}" dt="2024-05-14T11:42:37.233" v="279" actId="20577"/>
      <pc:docMkLst>
        <pc:docMk/>
      </pc:docMkLst>
      <pc:sldChg chg="addSp modSp mod">
        <pc:chgData name="Jonas Pieschel" userId="dd960c2a-ce4b-4267-a1da-aa470ca67f9f" providerId="ADAL" clId="{DCD08422-979B-48F9-8EC7-D6C559D15CAB}" dt="2024-05-14T11:32:35.317" v="169" actId="207"/>
        <pc:sldMkLst>
          <pc:docMk/>
          <pc:sldMk cId="998476660" sldId="258"/>
        </pc:sldMkLst>
        <pc:spChg chg="mod">
          <ac:chgData name="Jonas Pieschel" userId="dd960c2a-ce4b-4267-a1da-aa470ca67f9f" providerId="ADAL" clId="{DCD08422-979B-48F9-8EC7-D6C559D15CAB}" dt="2024-05-14T11:32:00.396" v="134" actId="20577"/>
          <ac:spMkLst>
            <pc:docMk/>
            <pc:sldMk cId="998476660" sldId="258"/>
            <ac:spMk id="3" creationId="{E34D0728-9F0A-8F7F-E6FF-9466A78F8E5C}"/>
          </ac:spMkLst>
        </pc:spChg>
        <pc:spChg chg="mod">
          <ac:chgData name="Jonas Pieschel" userId="dd960c2a-ce4b-4267-a1da-aa470ca67f9f" providerId="ADAL" clId="{DCD08422-979B-48F9-8EC7-D6C559D15CAB}" dt="2024-05-14T11:32:32.270" v="168" actId="207"/>
          <ac:spMkLst>
            <pc:docMk/>
            <pc:sldMk cId="998476660" sldId="258"/>
            <ac:spMk id="10" creationId="{448AED3F-E183-3E15-18B6-1A9475B0550C}"/>
          </ac:spMkLst>
        </pc:spChg>
        <pc:spChg chg="mod">
          <ac:chgData name="Jonas Pieschel" userId="dd960c2a-ce4b-4267-a1da-aa470ca67f9f" providerId="ADAL" clId="{DCD08422-979B-48F9-8EC7-D6C559D15CAB}" dt="2024-05-14T11:32:35.317" v="169" actId="207"/>
          <ac:spMkLst>
            <pc:docMk/>
            <pc:sldMk cId="998476660" sldId="258"/>
            <ac:spMk id="11" creationId="{AF98D9CE-C6AD-AA73-61DA-B437BCA79F0A}"/>
          </ac:spMkLst>
        </pc:spChg>
        <pc:spChg chg="add mod">
          <ac:chgData name="Jonas Pieschel" userId="dd960c2a-ce4b-4267-a1da-aa470ca67f9f" providerId="ADAL" clId="{DCD08422-979B-48F9-8EC7-D6C559D15CAB}" dt="2024-05-14T11:32:25.889" v="167" actId="207"/>
          <ac:spMkLst>
            <pc:docMk/>
            <pc:sldMk cId="998476660" sldId="258"/>
            <ac:spMk id="12" creationId="{032D1A1E-BAC7-604B-61F9-D31FB0958ED1}"/>
          </ac:spMkLst>
        </pc:spChg>
      </pc:sldChg>
      <pc:sldChg chg="modSp new mod">
        <pc:chgData name="Jonas Pieschel" userId="dd960c2a-ce4b-4267-a1da-aa470ca67f9f" providerId="ADAL" clId="{DCD08422-979B-48F9-8EC7-D6C559D15CAB}" dt="2024-05-14T11:32:50.578" v="172" actId="20577"/>
        <pc:sldMkLst>
          <pc:docMk/>
          <pc:sldMk cId="555498024" sldId="259"/>
        </pc:sldMkLst>
        <pc:spChg chg="mod">
          <ac:chgData name="Jonas Pieschel" userId="dd960c2a-ce4b-4267-a1da-aa470ca67f9f" providerId="ADAL" clId="{DCD08422-979B-48F9-8EC7-D6C559D15CAB}" dt="2024-05-14T11:32:50.578" v="172" actId="20577"/>
          <ac:spMkLst>
            <pc:docMk/>
            <pc:sldMk cId="555498024" sldId="259"/>
            <ac:spMk id="2" creationId="{1332B40A-196C-235A-4B80-593DA97785C5}"/>
          </ac:spMkLst>
        </pc:spChg>
      </pc:sldChg>
      <pc:sldChg chg="addSp delSp modSp del mod">
        <pc:chgData name="Jonas Pieschel" userId="dd960c2a-ce4b-4267-a1da-aa470ca67f9f" providerId="ADAL" clId="{DCD08422-979B-48F9-8EC7-D6C559D15CAB}" dt="2024-05-14T11:26:03.808" v="60" actId="2696"/>
        <pc:sldMkLst>
          <pc:docMk/>
          <pc:sldMk cId="3737257402" sldId="259"/>
        </pc:sldMkLst>
        <pc:spChg chg="del">
          <ac:chgData name="Jonas Pieschel" userId="dd960c2a-ce4b-4267-a1da-aa470ca67f9f" providerId="ADAL" clId="{DCD08422-979B-48F9-8EC7-D6C559D15CAB}" dt="2024-05-14T11:21:52.206" v="0" actId="931"/>
          <ac:spMkLst>
            <pc:docMk/>
            <pc:sldMk cId="3737257402" sldId="259"/>
            <ac:spMk id="3" creationId="{FC25D29C-35EA-617D-4819-1DB8231F2421}"/>
          </ac:spMkLst>
        </pc:spChg>
        <pc:spChg chg="add mod">
          <ac:chgData name="Jonas Pieschel" userId="dd960c2a-ce4b-4267-a1da-aa470ca67f9f" providerId="ADAL" clId="{DCD08422-979B-48F9-8EC7-D6C559D15CAB}" dt="2024-05-14T11:25:51.562" v="59" actId="1076"/>
          <ac:spMkLst>
            <pc:docMk/>
            <pc:sldMk cId="3737257402" sldId="259"/>
            <ac:spMk id="19" creationId="{7BBDC04A-9271-25FC-8A7F-C2D497B8644D}"/>
          </ac:spMkLst>
        </pc:spChg>
        <pc:spChg chg="add mod">
          <ac:chgData name="Jonas Pieschel" userId="dd960c2a-ce4b-4267-a1da-aa470ca67f9f" providerId="ADAL" clId="{DCD08422-979B-48F9-8EC7-D6C559D15CAB}" dt="2024-05-14T11:25:51.562" v="59" actId="1076"/>
          <ac:spMkLst>
            <pc:docMk/>
            <pc:sldMk cId="3737257402" sldId="259"/>
            <ac:spMk id="20" creationId="{3F5781FF-5A9E-D255-BA3A-F8D76239DEFE}"/>
          </ac:spMkLst>
        </pc:spChg>
        <pc:picChg chg="add mod modCrop">
          <ac:chgData name="Jonas Pieschel" userId="dd960c2a-ce4b-4267-a1da-aa470ca67f9f" providerId="ADAL" clId="{DCD08422-979B-48F9-8EC7-D6C559D15CAB}" dt="2024-05-14T11:25:41.898" v="58" actId="14100"/>
          <ac:picMkLst>
            <pc:docMk/>
            <pc:sldMk cId="3737257402" sldId="259"/>
            <ac:picMk id="7" creationId="{F1F71001-4B22-EEB6-D6E1-55449FA58D48}"/>
          </ac:picMkLst>
        </pc:picChg>
        <pc:picChg chg="add mod">
          <ac:chgData name="Jonas Pieschel" userId="dd960c2a-ce4b-4267-a1da-aa470ca67f9f" providerId="ADAL" clId="{DCD08422-979B-48F9-8EC7-D6C559D15CAB}" dt="2024-05-14T11:23:26.240" v="12" actId="208"/>
          <ac:picMkLst>
            <pc:docMk/>
            <pc:sldMk cId="3737257402" sldId="259"/>
            <ac:picMk id="9" creationId="{077A0127-F731-DA91-48D6-DAF2D48DFC16}"/>
          </ac:picMkLst>
        </pc:picChg>
        <pc:picChg chg="add mod">
          <ac:chgData name="Jonas Pieschel" userId="dd960c2a-ce4b-4267-a1da-aa470ca67f9f" providerId="ADAL" clId="{DCD08422-979B-48F9-8EC7-D6C559D15CAB}" dt="2024-05-14T11:25:51.562" v="59" actId="1076"/>
          <ac:picMkLst>
            <pc:docMk/>
            <pc:sldMk cId="3737257402" sldId="259"/>
            <ac:picMk id="11" creationId="{89CD3C32-A96D-0AFB-43C6-A5231D8626CC}"/>
          </ac:picMkLst>
        </pc:picChg>
        <pc:picChg chg="add mod">
          <ac:chgData name="Jonas Pieschel" userId="dd960c2a-ce4b-4267-a1da-aa470ca67f9f" providerId="ADAL" clId="{DCD08422-979B-48F9-8EC7-D6C559D15CAB}" dt="2024-05-14T11:25:51.562" v="59" actId="1076"/>
          <ac:picMkLst>
            <pc:docMk/>
            <pc:sldMk cId="3737257402" sldId="259"/>
            <ac:picMk id="12" creationId="{5BF03E45-FE61-85BB-18A5-8D1190E4D32B}"/>
          </ac:picMkLst>
        </pc:picChg>
        <pc:cxnChg chg="add mod">
          <ac:chgData name="Jonas Pieschel" userId="dd960c2a-ce4b-4267-a1da-aa470ca67f9f" providerId="ADAL" clId="{DCD08422-979B-48F9-8EC7-D6C559D15CAB}" dt="2024-05-14T11:25:51.562" v="59" actId="1076"/>
          <ac:cxnSpMkLst>
            <pc:docMk/>
            <pc:sldMk cId="3737257402" sldId="259"/>
            <ac:cxnSpMk id="14" creationId="{3AAB244E-E671-1E17-9CD6-D3F06C9B915F}"/>
          </ac:cxnSpMkLst>
        </pc:cxnChg>
        <pc:cxnChg chg="add mod">
          <ac:chgData name="Jonas Pieschel" userId="dd960c2a-ce4b-4267-a1da-aa470ca67f9f" providerId="ADAL" clId="{DCD08422-979B-48F9-8EC7-D6C559D15CAB}" dt="2024-05-14T11:25:51.562" v="59" actId="1076"/>
          <ac:cxnSpMkLst>
            <pc:docMk/>
            <pc:sldMk cId="3737257402" sldId="259"/>
            <ac:cxnSpMk id="15" creationId="{F1E4D581-06C4-C25F-2021-3CAC9E406607}"/>
          </ac:cxnSpMkLst>
        </pc:cxnChg>
      </pc:sldChg>
      <pc:sldChg chg="addSp modSp new mod">
        <pc:chgData name="Jonas Pieschel" userId="dd960c2a-ce4b-4267-a1da-aa470ca67f9f" providerId="ADAL" clId="{DCD08422-979B-48F9-8EC7-D6C559D15CAB}" dt="2024-05-14T11:42:37.233" v="279" actId="20577"/>
        <pc:sldMkLst>
          <pc:docMk/>
          <pc:sldMk cId="2249275947" sldId="260"/>
        </pc:sldMkLst>
        <pc:spChg chg="mod">
          <ac:chgData name="Jonas Pieschel" userId="dd960c2a-ce4b-4267-a1da-aa470ca67f9f" providerId="ADAL" clId="{DCD08422-979B-48F9-8EC7-D6C559D15CAB}" dt="2024-05-14T11:42:37.233" v="279" actId="20577"/>
          <ac:spMkLst>
            <pc:docMk/>
            <pc:sldMk cId="2249275947" sldId="260"/>
            <ac:spMk id="2" creationId="{1F37E924-257E-E775-757C-5ED20D5F6EA3}"/>
          </ac:spMkLst>
        </pc:spChg>
        <pc:spChg chg="mod">
          <ac:chgData name="Jonas Pieschel" userId="dd960c2a-ce4b-4267-a1da-aa470ca67f9f" providerId="ADAL" clId="{DCD08422-979B-48F9-8EC7-D6C559D15CAB}" dt="2024-05-14T11:42:06.346" v="259" actId="20577"/>
          <ac:spMkLst>
            <pc:docMk/>
            <pc:sldMk cId="2249275947" sldId="260"/>
            <ac:spMk id="3" creationId="{AAFD2C6C-555E-857F-160E-20D2F06A7940}"/>
          </ac:spMkLst>
        </pc:spChg>
        <pc:spChg chg="add mod">
          <ac:chgData name="Jonas Pieschel" userId="dd960c2a-ce4b-4267-a1da-aa470ca67f9f" providerId="ADAL" clId="{DCD08422-979B-48F9-8EC7-D6C559D15CAB}" dt="2024-05-14T11:38:04.258" v="178" actId="207"/>
          <ac:spMkLst>
            <pc:docMk/>
            <pc:sldMk cId="2249275947" sldId="260"/>
            <ac:spMk id="6" creationId="{B559AA9C-B36A-D24C-9A80-6F67225F7969}"/>
          </ac:spMkLst>
        </pc:spChg>
      </pc:sldChg>
      <pc:sldChg chg="new del">
        <pc:chgData name="Jonas Pieschel" userId="dd960c2a-ce4b-4267-a1da-aa470ca67f9f" providerId="ADAL" clId="{DCD08422-979B-48F9-8EC7-D6C559D15CAB}" dt="2024-05-14T11:37:04.615" v="174" actId="47"/>
        <pc:sldMkLst>
          <pc:docMk/>
          <pc:sldMk cId="3935219798" sldId="260"/>
        </pc:sldMkLst>
      </pc:sldChg>
      <pc:sldChg chg="add">
        <pc:chgData name="Jonas Pieschel" userId="dd960c2a-ce4b-4267-a1da-aa470ca67f9f" providerId="ADAL" clId="{DCD08422-979B-48F9-8EC7-D6C559D15CAB}" dt="2024-05-14T11:42:27.246" v="268" actId="2890"/>
        <pc:sldMkLst>
          <pc:docMk/>
          <pc:sldMk cId="1368571178" sldId="261"/>
        </pc:sldMkLst>
      </pc:sldChg>
    </pc:docChg>
  </pc:docChgLst>
  <pc:docChgLst>
    <pc:chgData name="Daniel Sundermann" userId="S::daniel.sundermann@s-atiw.de::d62c0ffa-0a3e-440a-9458-a5d1b280a91d" providerId="AD" clId="Web-{1D3274C1-A13A-670A-0F61-A083E97360FE}"/>
    <pc:docChg chg="addSld delSld modSld">
      <pc:chgData name="Daniel Sundermann" userId="S::daniel.sundermann@s-atiw.de::d62c0ffa-0a3e-440a-9458-a5d1b280a91d" providerId="AD" clId="Web-{1D3274C1-A13A-670A-0F61-A083E97360FE}" dt="2024-05-16T08:30:02.442" v="177"/>
      <pc:docMkLst>
        <pc:docMk/>
      </pc:docMkLst>
      <pc:sldChg chg="modSp">
        <pc:chgData name="Daniel Sundermann" userId="S::daniel.sundermann@s-atiw.de::d62c0ffa-0a3e-440a-9458-a5d1b280a91d" providerId="AD" clId="Web-{1D3274C1-A13A-670A-0F61-A083E97360FE}" dt="2024-05-16T07:37:37.067" v="32" actId="14100"/>
        <pc:sldMkLst>
          <pc:docMk/>
          <pc:sldMk cId="998476660" sldId="258"/>
        </pc:sldMkLst>
        <pc:spChg chg="mod">
          <ac:chgData name="Daniel Sundermann" userId="S::daniel.sundermann@s-atiw.de::d62c0ffa-0a3e-440a-9458-a5d1b280a91d" providerId="AD" clId="Web-{1D3274C1-A13A-670A-0F61-A083E97360FE}" dt="2024-05-16T07:37:37.067" v="32" actId="14100"/>
          <ac:spMkLst>
            <pc:docMk/>
            <pc:sldMk cId="998476660" sldId="258"/>
            <ac:spMk id="12" creationId="{032D1A1E-BAC7-604B-61F9-D31FB0958ED1}"/>
          </ac:spMkLst>
        </pc:spChg>
      </pc:sldChg>
      <pc:sldChg chg="modSp">
        <pc:chgData name="Daniel Sundermann" userId="S::daniel.sundermann@s-atiw.de::d62c0ffa-0a3e-440a-9458-a5d1b280a91d" providerId="AD" clId="Web-{1D3274C1-A13A-670A-0F61-A083E97360FE}" dt="2024-05-16T08:20:43.287" v="166"/>
        <pc:sldMkLst>
          <pc:docMk/>
          <pc:sldMk cId="555498024" sldId="259"/>
        </pc:sldMkLst>
        <pc:graphicFrameChg chg="mod modGraphic">
          <ac:chgData name="Daniel Sundermann" userId="S::daniel.sundermann@s-atiw.de::d62c0ffa-0a3e-440a-9458-a5d1b280a91d" providerId="AD" clId="Web-{1D3274C1-A13A-670A-0F61-A083E97360FE}" dt="2024-05-16T08:20:43.287" v="166"/>
          <ac:graphicFrameMkLst>
            <pc:docMk/>
            <pc:sldMk cId="555498024" sldId="259"/>
            <ac:graphicFrameMk id="9" creationId="{00EE1414-C5F3-F10C-F4A9-9BED50D61B20}"/>
          </ac:graphicFrameMkLst>
        </pc:graphicFrameChg>
      </pc:sldChg>
      <pc:sldChg chg="addSp delSp modSp">
        <pc:chgData name="Daniel Sundermann" userId="S::daniel.sundermann@s-atiw.de::d62c0ffa-0a3e-440a-9458-a5d1b280a91d" providerId="AD" clId="Web-{1D3274C1-A13A-670A-0F61-A083E97360FE}" dt="2024-05-16T08:00:25.835" v="37" actId="1076"/>
        <pc:sldMkLst>
          <pc:docMk/>
          <pc:sldMk cId="2766520953" sldId="262"/>
        </pc:sldMkLst>
        <pc:spChg chg="del">
          <ac:chgData name="Daniel Sundermann" userId="S::daniel.sundermann@s-atiw.de::d62c0ffa-0a3e-440a-9458-a5d1b280a91d" providerId="AD" clId="Web-{1D3274C1-A13A-670A-0F61-A083E97360FE}" dt="2024-05-16T07:01:15.973" v="18"/>
          <ac:spMkLst>
            <pc:docMk/>
            <pc:sldMk cId="2766520953" sldId="262"/>
            <ac:spMk id="3" creationId="{C81F39F9-9ED0-A903-87F1-0B2F26B9E27A}"/>
          </ac:spMkLst>
        </pc:spChg>
        <pc:spChg chg="add del mod">
          <ac:chgData name="Daniel Sundermann" userId="S::daniel.sundermann@s-atiw.de::d62c0ffa-0a3e-440a-9458-a5d1b280a91d" providerId="AD" clId="Web-{1D3274C1-A13A-670A-0F61-A083E97360FE}" dt="2024-05-16T08:00:20.757" v="35"/>
          <ac:spMkLst>
            <pc:docMk/>
            <pc:sldMk cId="2766520953" sldId="262"/>
            <ac:spMk id="4" creationId="{5861AA4F-B179-2CF4-4C39-1D8E88FD0F19}"/>
          </ac:spMkLst>
        </pc:spChg>
        <pc:spChg chg="del">
          <ac:chgData name="Daniel Sundermann" userId="S::daniel.sundermann@s-atiw.de::d62c0ffa-0a3e-440a-9458-a5d1b280a91d" providerId="AD" clId="Web-{1D3274C1-A13A-670A-0F61-A083E97360FE}" dt="2024-05-16T07:01:19.036" v="19"/>
          <ac:spMkLst>
            <pc:docMk/>
            <pc:sldMk cId="2766520953" sldId="262"/>
            <ac:spMk id="4" creationId="{C21B9E8D-AD81-84E7-E834-356ED352DE19}"/>
          </ac:spMkLst>
        </pc:spChg>
        <pc:picChg chg="add del mod ord">
          <ac:chgData name="Daniel Sundermann" userId="S::daniel.sundermann@s-atiw.de::d62c0ffa-0a3e-440a-9458-a5d1b280a91d" providerId="AD" clId="Web-{1D3274C1-A13A-670A-0F61-A083E97360FE}" dt="2024-05-16T07:56:50.752" v="33"/>
          <ac:picMkLst>
            <pc:docMk/>
            <pc:sldMk cId="2766520953" sldId="262"/>
            <ac:picMk id="7" creationId="{24709702-7FD5-7E08-DBC9-F5656046D576}"/>
          </ac:picMkLst>
        </pc:picChg>
        <pc:picChg chg="add mod ord">
          <ac:chgData name="Daniel Sundermann" userId="S::daniel.sundermann@s-atiw.de::d62c0ffa-0a3e-440a-9458-a5d1b280a91d" providerId="AD" clId="Web-{1D3274C1-A13A-670A-0F61-A083E97360FE}" dt="2024-05-16T08:00:25.835" v="37" actId="1076"/>
          <ac:picMkLst>
            <pc:docMk/>
            <pc:sldMk cId="2766520953" sldId="262"/>
            <ac:picMk id="8" creationId="{490FA395-C95E-189D-8764-C34B8C041A47}"/>
          </ac:picMkLst>
        </pc:picChg>
      </pc:sldChg>
      <pc:sldChg chg="modSp">
        <pc:chgData name="Daniel Sundermann" userId="S::daniel.sundermann@s-atiw.de::d62c0ffa-0a3e-440a-9458-a5d1b280a91d" providerId="AD" clId="Web-{1D3274C1-A13A-670A-0F61-A083E97360FE}" dt="2024-05-16T08:30:02.442" v="177"/>
        <pc:sldMkLst>
          <pc:docMk/>
          <pc:sldMk cId="272318646" sldId="263"/>
        </pc:sldMkLst>
        <pc:graphicFrameChg chg="mod modGraphic">
          <ac:chgData name="Daniel Sundermann" userId="S::daniel.sundermann@s-atiw.de::d62c0ffa-0a3e-440a-9458-a5d1b280a91d" providerId="AD" clId="Web-{1D3274C1-A13A-670A-0F61-A083E97360FE}" dt="2024-05-16T08:30:02.442" v="177"/>
          <ac:graphicFrameMkLst>
            <pc:docMk/>
            <pc:sldMk cId="272318646" sldId="263"/>
            <ac:graphicFrameMk id="9" creationId="{00EE1414-C5F3-F10C-F4A9-9BED50D61B20}"/>
          </ac:graphicFrameMkLst>
        </pc:graphicFrameChg>
      </pc:sldChg>
      <pc:sldChg chg="modSp">
        <pc:chgData name="Daniel Sundermann" userId="S::daniel.sundermann@s-atiw.de::d62c0ffa-0a3e-440a-9458-a5d1b280a91d" providerId="AD" clId="Web-{1D3274C1-A13A-670A-0F61-A083E97360FE}" dt="2024-05-16T08:20:50.381" v="170"/>
        <pc:sldMkLst>
          <pc:docMk/>
          <pc:sldMk cId="1551464560" sldId="265"/>
        </pc:sldMkLst>
        <pc:graphicFrameChg chg="mod modGraphic">
          <ac:chgData name="Daniel Sundermann" userId="S::daniel.sundermann@s-atiw.de::d62c0ffa-0a3e-440a-9458-a5d1b280a91d" providerId="AD" clId="Web-{1D3274C1-A13A-670A-0F61-A083E97360FE}" dt="2024-05-16T08:20:50.381" v="170"/>
          <ac:graphicFrameMkLst>
            <pc:docMk/>
            <pc:sldMk cId="1551464560" sldId="265"/>
            <ac:graphicFrameMk id="9" creationId="{00EE1414-C5F3-F10C-F4A9-9BED50D61B20}"/>
          </ac:graphicFrameMkLst>
        </pc:graphicFrameChg>
      </pc:sldChg>
      <pc:sldChg chg="del">
        <pc:chgData name="Daniel Sundermann" userId="S::daniel.sundermann@s-atiw.de::d62c0ffa-0a3e-440a-9458-a5d1b280a91d" providerId="AD" clId="Web-{1D3274C1-A13A-670A-0F61-A083E97360FE}" dt="2024-05-16T07:57:13.940" v="34"/>
        <pc:sldMkLst>
          <pc:docMk/>
          <pc:sldMk cId="1314888565" sldId="267"/>
        </pc:sldMkLst>
      </pc:sldChg>
      <pc:sldChg chg="addSp delSp modSp new">
        <pc:chgData name="Daniel Sundermann" userId="S::daniel.sundermann@s-atiw.de::d62c0ffa-0a3e-440a-9458-a5d1b280a91d" providerId="AD" clId="Web-{1D3274C1-A13A-670A-0F61-A083E97360FE}" dt="2024-05-16T08:10:38.507" v="53" actId="1076"/>
        <pc:sldMkLst>
          <pc:docMk/>
          <pc:sldMk cId="3584695369" sldId="270"/>
        </pc:sldMkLst>
        <pc:spChg chg="mod">
          <ac:chgData name="Daniel Sundermann" userId="S::daniel.sundermann@s-atiw.de::d62c0ffa-0a3e-440a-9458-a5d1b280a91d" providerId="AD" clId="Web-{1D3274C1-A13A-670A-0F61-A083E97360FE}" dt="2024-05-16T06:54:30.833" v="13" actId="20577"/>
          <ac:spMkLst>
            <pc:docMk/>
            <pc:sldMk cId="3584695369" sldId="270"/>
            <ac:spMk id="2" creationId="{0738BC1F-7C69-789E-3017-55668F752EBE}"/>
          </ac:spMkLst>
        </pc:spChg>
        <pc:spChg chg="del">
          <ac:chgData name="Daniel Sundermann" userId="S::daniel.sundermann@s-atiw.de::d62c0ffa-0a3e-440a-9458-a5d1b280a91d" providerId="AD" clId="Web-{1D3274C1-A13A-670A-0F61-A083E97360FE}" dt="2024-05-16T06:53:45.128" v="1"/>
          <ac:spMkLst>
            <pc:docMk/>
            <pc:sldMk cId="3584695369" sldId="270"/>
            <ac:spMk id="3" creationId="{7569BA89-CA7F-891C-3236-3F3B010C2155}"/>
          </ac:spMkLst>
        </pc:spChg>
        <pc:spChg chg="del">
          <ac:chgData name="Daniel Sundermann" userId="S::daniel.sundermann@s-atiw.de::d62c0ffa-0a3e-440a-9458-a5d1b280a91d" providerId="AD" clId="Web-{1D3274C1-A13A-670A-0F61-A083E97360FE}" dt="2024-05-16T08:10:23.975" v="49"/>
          <ac:spMkLst>
            <pc:docMk/>
            <pc:sldMk cId="3584695369" sldId="270"/>
            <ac:spMk id="4" creationId="{2E871CED-37B2-05B2-15C6-EEC477561DAD}"/>
          </ac:spMkLst>
        </pc:spChg>
        <pc:spChg chg="add mod">
          <ac:chgData name="Daniel Sundermann" userId="S::daniel.sundermann@s-atiw.de::d62c0ffa-0a3e-440a-9458-a5d1b280a91d" providerId="AD" clId="Web-{1D3274C1-A13A-670A-0F61-A083E97360FE}" dt="2024-05-16T08:10:26.850" v="50"/>
          <ac:spMkLst>
            <pc:docMk/>
            <pc:sldMk cId="3584695369" sldId="270"/>
            <ac:spMk id="9" creationId="{1CD7F541-B913-5135-2FB5-B6F2DDC8B0DF}"/>
          </ac:spMkLst>
        </pc:spChg>
        <pc:picChg chg="add mod ord">
          <ac:chgData name="Daniel Sundermann" userId="S::daniel.sundermann@s-atiw.de::d62c0ffa-0a3e-440a-9458-a5d1b280a91d" providerId="AD" clId="Web-{1D3274C1-A13A-670A-0F61-A083E97360FE}" dt="2024-05-16T08:10:38.507" v="53" actId="1076"/>
          <ac:picMkLst>
            <pc:docMk/>
            <pc:sldMk cId="3584695369" sldId="270"/>
            <ac:picMk id="3" creationId="{B7372326-5DFC-22CB-F4A4-F855961F57CF}"/>
          </ac:picMkLst>
        </pc:picChg>
        <pc:picChg chg="add del mod ord">
          <ac:chgData name="Daniel Sundermann" userId="S::daniel.sundermann@s-atiw.de::d62c0ffa-0a3e-440a-9458-a5d1b280a91d" providerId="AD" clId="Web-{1D3274C1-A13A-670A-0F61-A083E97360FE}" dt="2024-05-16T08:10:26.850" v="50"/>
          <ac:picMkLst>
            <pc:docMk/>
            <pc:sldMk cId="3584695369" sldId="270"/>
            <ac:picMk id="7" creationId="{2CFDF719-5749-4997-6868-42C6FEDA318A}"/>
          </ac:picMkLst>
        </pc:picChg>
      </pc:sldChg>
      <pc:sldChg chg="addSp delSp modSp add replId modTransition">
        <pc:chgData name="Daniel Sundermann" userId="S::daniel.sundermann@s-atiw.de::d62c0ffa-0a3e-440a-9458-a5d1b280a91d" providerId="AD" clId="Web-{1D3274C1-A13A-670A-0F61-A083E97360FE}" dt="2024-05-16T08:11:03.382" v="62"/>
        <pc:sldMkLst>
          <pc:docMk/>
          <pc:sldMk cId="3810232726" sldId="271"/>
        </pc:sldMkLst>
        <pc:spChg chg="del">
          <ac:chgData name="Daniel Sundermann" userId="S::daniel.sundermann@s-atiw.de::d62c0ffa-0a3e-440a-9458-a5d1b280a91d" providerId="AD" clId="Web-{1D3274C1-A13A-670A-0F61-A083E97360FE}" dt="2024-05-16T08:10:41.429" v="55"/>
          <ac:spMkLst>
            <pc:docMk/>
            <pc:sldMk cId="3810232726" sldId="271"/>
            <ac:spMk id="4" creationId="{2E871CED-37B2-05B2-15C6-EEC477561DAD}"/>
          </ac:spMkLst>
        </pc:spChg>
        <pc:spChg chg="ord">
          <ac:chgData name="Daniel Sundermann" userId="S::daniel.sundermann@s-atiw.de::d62c0ffa-0a3e-440a-9458-a5d1b280a91d" providerId="AD" clId="Web-{1D3274C1-A13A-670A-0F61-A083E97360FE}" dt="2024-05-16T08:11:03.382" v="62"/>
          <ac:spMkLst>
            <pc:docMk/>
            <pc:sldMk cId="3810232726" sldId="271"/>
            <ac:spMk id="6" creationId="{005095BC-F74E-1CEF-1A57-4603349265C2}"/>
          </ac:spMkLst>
        </pc:spChg>
        <pc:spChg chg="add del mod">
          <ac:chgData name="Daniel Sundermann" userId="S::daniel.sundermann@s-atiw.de::d62c0ffa-0a3e-440a-9458-a5d1b280a91d" providerId="AD" clId="Web-{1D3274C1-A13A-670A-0F61-A083E97360FE}" dt="2024-05-16T08:10:45.929" v="56"/>
          <ac:spMkLst>
            <pc:docMk/>
            <pc:sldMk cId="3810232726" sldId="271"/>
            <ac:spMk id="8" creationId="{676767B5-019D-485A-9234-98936F79C1B0}"/>
          </ac:spMkLst>
        </pc:spChg>
        <pc:picChg chg="del mod ord">
          <ac:chgData name="Daniel Sundermann" userId="S::daniel.sundermann@s-atiw.de::d62c0ffa-0a3e-440a-9458-a5d1b280a91d" providerId="AD" clId="Web-{1D3274C1-A13A-670A-0F61-A083E97360FE}" dt="2024-05-16T08:10:40.632" v="54"/>
          <ac:picMkLst>
            <pc:docMk/>
            <pc:sldMk cId="3810232726" sldId="271"/>
            <ac:picMk id="7" creationId="{2CFDF719-5749-4997-6868-42C6FEDA318A}"/>
          </ac:picMkLst>
        </pc:picChg>
        <pc:picChg chg="add mod ord">
          <ac:chgData name="Daniel Sundermann" userId="S::daniel.sundermann@s-atiw.de::d62c0ffa-0a3e-440a-9458-a5d1b280a91d" providerId="AD" clId="Web-{1D3274C1-A13A-670A-0F61-A083E97360FE}" dt="2024-05-16T08:10:58.820" v="60" actId="14100"/>
          <ac:picMkLst>
            <pc:docMk/>
            <pc:sldMk cId="3810232726" sldId="271"/>
            <ac:picMk id="9" creationId="{3EE7D335-B482-4791-97C8-F4BA3E14AA7C}"/>
          </ac:picMkLst>
        </pc:picChg>
      </pc:sldChg>
    </pc:docChg>
  </pc:docChgLst>
  <pc:docChgLst>
    <pc:chgData name="Patrick Heise" userId="S::patrick.heise@s-atiw.de::25d59e40-4988-4a20-8cc9-2c484a03c283" providerId="AD" clId="Web-{E96EDDBD-CD44-DAB8-7214-5B5AD1712B5B}"/>
    <pc:docChg chg="addSld modSld">
      <pc:chgData name="Patrick Heise" userId="S::patrick.heise@s-atiw.de::25d59e40-4988-4a20-8cc9-2c484a03c283" providerId="AD" clId="Web-{E96EDDBD-CD44-DAB8-7214-5B5AD1712B5B}" dt="2024-05-16T06:45:56.570" v="423"/>
      <pc:docMkLst>
        <pc:docMk/>
      </pc:docMkLst>
      <pc:sldChg chg="addSp delSp modSp">
        <pc:chgData name="Patrick Heise" userId="S::patrick.heise@s-atiw.de::25d59e40-4988-4a20-8cc9-2c484a03c283" providerId="AD" clId="Web-{E96EDDBD-CD44-DAB8-7214-5B5AD1712B5B}" dt="2024-05-16T06:30:36.559" v="4" actId="1076"/>
        <pc:sldMkLst>
          <pc:docMk/>
          <pc:sldMk cId="3180108933" sldId="266"/>
        </pc:sldMkLst>
        <pc:spChg chg="del">
          <ac:chgData name="Patrick Heise" userId="S::patrick.heise@s-atiw.de::25d59e40-4988-4a20-8cc9-2c484a03c283" providerId="AD" clId="Web-{E96EDDBD-CD44-DAB8-7214-5B5AD1712B5B}" dt="2024-05-16T06:30:27.981" v="1"/>
          <ac:spMkLst>
            <pc:docMk/>
            <pc:sldMk cId="3180108933" sldId="266"/>
            <ac:spMk id="4" creationId="{46610D0A-E766-3EA9-D26D-99B3011C67CE}"/>
          </ac:spMkLst>
        </pc:spChg>
        <pc:spChg chg="add mod">
          <ac:chgData name="Patrick Heise" userId="S::patrick.heise@s-atiw.de::25d59e40-4988-4a20-8cc9-2c484a03c283" providerId="AD" clId="Web-{E96EDDBD-CD44-DAB8-7214-5B5AD1712B5B}" dt="2024-05-16T06:30:18.168" v="0"/>
          <ac:spMkLst>
            <pc:docMk/>
            <pc:sldMk cId="3180108933" sldId="266"/>
            <ac:spMk id="9" creationId="{9F3383AE-226C-BB44-DBC3-369F8DDC0AA0}"/>
          </ac:spMkLst>
        </pc:spChg>
        <pc:picChg chg="del">
          <ac:chgData name="Patrick Heise" userId="S::patrick.heise@s-atiw.de::25d59e40-4988-4a20-8cc9-2c484a03c283" providerId="AD" clId="Web-{E96EDDBD-CD44-DAB8-7214-5B5AD1712B5B}" dt="2024-05-16T06:30:18.168" v="0"/>
          <ac:picMkLst>
            <pc:docMk/>
            <pc:sldMk cId="3180108933" sldId="266"/>
            <ac:picMk id="7" creationId="{8097C2FF-FBFD-358E-7816-A2285DCD608A}"/>
          </ac:picMkLst>
        </pc:picChg>
        <pc:picChg chg="add mod ord">
          <ac:chgData name="Patrick Heise" userId="S::patrick.heise@s-atiw.de::25d59e40-4988-4a20-8cc9-2c484a03c283" providerId="AD" clId="Web-{E96EDDBD-CD44-DAB8-7214-5B5AD1712B5B}" dt="2024-05-16T06:30:36.559" v="4" actId="1076"/>
          <ac:picMkLst>
            <pc:docMk/>
            <pc:sldMk cId="3180108933" sldId="266"/>
            <ac:picMk id="10" creationId="{3F4DF2AB-6E93-4CCE-BC94-435A1BC82C30}"/>
          </ac:picMkLst>
        </pc:picChg>
      </pc:sldChg>
      <pc:sldChg chg="addSp delSp modSp new">
        <pc:chgData name="Patrick Heise" userId="S::patrick.heise@s-atiw.de::25d59e40-4988-4a20-8cc9-2c484a03c283" providerId="AD" clId="Web-{E96EDDBD-CD44-DAB8-7214-5B5AD1712B5B}" dt="2024-05-16T06:36:34.648" v="21" actId="1076"/>
        <pc:sldMkLst>
          <pc:docMk/>
          <pc:sldMk cId="1314888565" sldId="267"/>
        </pc:sldMkLst>
        <pc:spChg chg="mod">
          <ac:chgData name="Patrick Heise" userId="S::patrick.heise@s-atiw.de::25d59e40-4988-4a20-8cc9-2c484a03c283" providerId="AD" clId="Web-{E96EDDBD-CD44-DAB8-7214-5B5AD1712B5B}" dt="2024-05-16T06:36:20.882" v="16" actId="20577"/>
          <ac:spMkLst>
            <pc:docMk/>
            <pc:sldMk cId="1314888565" sldId="267"/>
            <ac:spMk id="2" creationId="{C35A3C3B-0398-03E1-362D-98E9EEC8AE59}"/>
          </ac:spMkLst>
        </pc:spChg>
        <pc:spChg chg="del">
          <ac:chgData name="Patrick Heise" userId="S::patrick.heise@s-atiw.de::25d59e40-4988-4a20-8cc9-2c484a03c283" providerId="AD" clId="Web-{E96EDDBD-CD44-DAB8-7214-5B5AD1712B5B}" dt="2024-05-16T06:36:23.523" v="17"/>
          <ac:spMkLst>
            <pc:docMk/>
            <pc:sldMk cId="1314888565" sldId="267"/>
            <ac:spMk id="3" creationId="{4D5FADAC-F843-A823-0960-6FC34A8C06C3}"/>
          </ac:spMkLst>
        </pc:spChg>
        <pc:spChg chg="del">
          <ac:chgData name="Patrick Heise" userId="S::patrick.heise@s-atiw.de::25d59e40-4988-4a20-8cc9-2c484a03c283" providerId="AD" clId="Web-{E96EDDBD-CD44-DAB8-7214-5B5AD1712B5B}" dt="2024-05-16T06:36:25.179" v="18"/>
          <ac:spMkLst>
            <pc:docMk/>
            <pc:sldMk cId="1314888565" sldId="267"/>
            <ac:spMk id="4" creationId="{56077853-E2D5-6176-B110-1F94DEA6798A}"/>
          </ac:spMkLst>
        </pc:spChg>
        <pc:picChg chg="add mod">
          <ac:chgData name="Patrick Heise" userId="S::patrick.heise@s-atiw.de::25d59e40-4988-4a20-8cc9-2c484a03c283" providerId="AD" clId="Web-{E96EDDBD-CD44-DAB8-7214-5B5AD1712B5B}" dt="2024-05-16T06:36:34.648" v="21" actId="1076"/>
          <ac:picMkLst>
            <pc:docMk/>
            <pc:sldMk cId="1314888565" sldId="267"/>
            <ac:picMk id="7" creationId="{0F3BF6AF-A297-F496-B147-E24CC87B9653}"/>
          </ac:picMkLst>
        </pc:picChg>
      </pc:sldChg>
      <pc:sldChg chg="addSp delSp modSp new">
        <pc:chgData name="Patrick Heise" userId="S::patrick.heise@s-atiw.de::25d59e40-4988-4a20-8cc9-2c484a03c283" providerId="AD" clId="Web-{E96EDDBD-CD44-DAB8-7214-5B5AD1712B5B}" dt="2024-05-16T06:45:56.570" v="423"/>
        <pc:sldMkLst>
          <pc:docMk/>
          <pc:sldMk cId="920222132" sldId="269"/>
        </pc:sldMkLst>
        <pc:spChg chg="mod">
          <ac:chgData name="Patrick Heise" userId="S::patrick.heise@s-atiw.de::25d59e40-4988-4a20-8cc9-2c484a03c283" providerId="AD" clId="Web-{E96EDDBD-CD44-DAB8-7214-5B5AD1712B5B}" dt="2024-05-16T06:39:37.216" v="37" actId="20577"/>
          <ac:spMkLst>
            <pc:docMk/>
            <pc:sldMk cId="920222132" sldId="269"/>
            <ac:spMk id="2" creationId="{2870C88D-BE38-A2C0-8BED-C5A33EF5ADC6}"/>
          </ac:spMkLst>
        </pc:spChg>
        <pc:spChg chg="del">
          <ac:chgData name="Patrick Heise" userId="S::patrick.heise@s-atiw.de::25d59e40-4988-4a20-8cc9-2c484a03c283" providerId="AD" clId="Web-{E96EDDBD-CD44-DAB8-7214-5B5AD1712B5B}" dt="2024-05-16T06:39:38.325" v="38"/>
          <ac:spMkLst>
            <pc:docMk/>
            <pc:sldMk cId="920222132" sldId="269"/>
            <ac:spMk id="3" creationId="{6EF4B454-4EA4-9BF6-3420-2C3D3A7B4AF4}"/>
          </ac:spMkLst>
        </pc:spChg>
        <pc:spChg chg="del">
          <ac:chgData name="Patrick Heise" userId="S::patrick.heise@s-atiw.de::25d59e40-4988-4a20-8cc9-2c484a03c283" providerId="AD" clId="Web-{E96EDDBD-CD44-DAB8-7214-5B5AD1712B5B}" dt="2024-05-16T06:39:40.028" v="39"/>
          <ac:spMkLst>
            <pc:docMk/>
            <pc:sldMk cId="920222132" sldId="269"/>
            <ac:spMk id="4" creationId="{E3D7F2E6-C498-9E58-4FB5-1B4B8C2D4E58}"/>
          </ac:spMkLst>
        </pc:spChg>
        <pc:graphicFrameChg chg="add mod modGraphic">
          <ac:chgData name="Patrick Heise" userId="S::patrick.heise@s-atiw.de::25d59e40-4988-4a20-8cc9-2c484a03c283" providerId="AD" clId="Web-{E96EDDBD-CD44-DAB8-7214-5B5AD1712B5B}" dt="2024-05-16T06:45:56.570" v="423"/>
          <ac:graphicFrameMkLst>
            <pc:docMk/>
            <pc:sldMk cId="920222132" sldId="269"/>
            <ac:graphicFrameMk id="7" creationId="{96FE458A-D611-7D85-9E04-B5BF1AA7F519}"/>
          </ac:graphicFrameMkLst>
        </pc:graphicFrameChg>
      </pc:sldChg>
    </pc:docChg>
  </pc:docChgLst>
  <pc:docChgLst>
    <pc:chgData name="Daniel Sundermann" userId="d62c0ffa-0a3e-440a-9458-a5d1b280a91d" providerId="ADAL" clId="{83CCC2B1-B547-40A3-9589-3B17095EF04E}"/>
    <pc:docChg chg="undo custSel addSld delSld modSld sldOrd">
      <pc:chgData name="Daniel Sundermann" userId="d62c0ffa-0a3e-440a-9458-a5d1b280a91d" providerId="ADAL" clId="{83CCC2B1-B547-40A3-9589-3B17095EF04E}" dt="2024-05-16T08:02:24.875" v="1223" actId="207"/>
      <pc:docMkLst>
        <pc:docMk/>
      </pc:docMkLst>
      <pc:sldChg chg="modSp mod ord">
        <pc:chgData name="Daniel Sundermann" userId="d62c0ffa-0a3e-440a-9458-a5d1b280a91d" providerId="ADAL" clId="{83CCC2B1-B547-40A3-9589-3B17095EF04E}" dt="2024-05-16T06:32:52.990" v="402"/>
        <pc:sldMkLst>
          <pc:docMk/>
          <pc:sldMk cId="998476660" sldId="258"/>
        </pc:sldMkLst>
        <pc:spChg chg="mod">
          <ac:chgData name="Daniel Sundermann" userId="d62c0ffa-0a3e-440a-9458-a5d1b280a91d" providerId="ADAL" clId="{83CCC2B1-B547-40A3-9589-3B17095EF04E}" dt="2024-05-15T20:41:40.192" v="291" actId="14100"/>
          <ac:spMkLst>
            <pc:docMk/>
            <pc:sldMk cId="998476660" sldId="258"/>
            <ac:spMk id="12" creationId="{032D1A1E-BAC7-604B-61F9-D31FB0958ED1}"/>
          </ac:spMkLst>
        </pc:spChg>
      </pc:sldChg>
      <pc:sldChg chg="addSp delSp modSp mod modAnim">
        <pc:chgData name="Daniel Sundermann" userId="d62c0ffa-0a3e-440a-9458-a5d1b280a91d" providerId="ADAL" clId="{83CCC2B1-B547-40A3-9589-3B17095EF04E}" dt="2024-05-16T08:02:03.497" v="1214" actId="20577"/>
        <pc:sldMkLst>
          <pc:docMk/>
          <pc:sldMk cId="555498024" sldId="259"/>
        </pc:sldMkLst>
        <pc:spChg chg="mod">
          <ac:chgData name="Daniel Sundermann" userId="d62c0ffa-0a3e-440a-9458-a5d1b280a91d" providerId="ADAL" clId="{83CCC2B1-B547-40A3-9589-3B17095EF04E}" dt="2024-05-16T06:28:37.395" v="347" actId="20577"/>
          <ac:spMkLst>
            <pc:docMk/>
            <pc:sldMk cId="555498024" sldId="259"/>
            <ac:spMk id="2" creationId="{1332B40A-196C-235A-4B80-593DA97785C5}"/>
          </ac:spMkLst>
        </pc:spChg>
        <pc:spChg chg="del mod">
          <ac:chgData name="Daniel Sundermann" userId="d62c0ffa-0a3e-440a-9458-a5d1b280a91d" providerId="ADAL" clId="{83CCC2B1-B547-40A3-9589-3B17095EF04E}" dt="2024-05-15T20:23:30.465" v="59" actId="478"/>
          <ac:spMkLst>
            <pc:docMk/>
            <pc:sldMk cId="555498024" sldId="259"/>
            <ac:spMk id="3" creationId="{C81F39F9-9ED0-A903-87F1-0B2F26B9E27A}"/>
          </ac:spMkLst>
        </pc:spChg>
        <pc:spChg chg="del mod">
          <ac:chgData name="Daniel Sundermann" userId="d62c0ffa-0a3e-440a-9458-a5d1b280a91d" providerId="ADAL" clId="{83CCC2B1-B547-40A3-9589-3B17095EF04E}" dt="2024-05-15T20:23:44.733" v="63" actId="3680"/>
          <ac:spMkLst>
            <pc:docMk/>
            <pc:sldMk cId="555498024" sldId="259"/>
            <ac:spMk id="4" creationId="{C21B9E8D-AD81-84E7-E834-356ED352DE19}"/>
          </ac:spMkLst>
        </pc:spChg>
        <pc:spChg chg="add del mod">
          <ac:chgData name="Daniel Sundermann" userId="d62c0ffa-0a3e-440a-9458-a5d1b280a91d" providerId="ADAL" clId="{83CCC2B1-B547-40A3-9589-3B17095EF04E}" dt="2024-05-15T20:23:32.004" v="60" actId="478"/>
          <ac:spMkLst>
            <pc:docMk/>
            <pc:sldMk cId="555498024" sldId="259"/>
            <ac:spMk id="8" creationId="{44BE11C8-62D1-E146-40E8-41D3D31BF673}"/>
          </ac:spMkLst>
        </pc:spChg>
        <pc:graphicFrameChg chg="add mod ord modGraphic">
          <ac:chgData name="Daniel Sundermann" userId="d62c0ffa-0a3e-440a-9458-a5d1b280a91d" providerId="ADAL" clId="{83CCC2B1-B547-40A3-9589-3B17095EF04E}" dt="2024-05-16T08:02:03.497" v="1214" actId="20577"/>
          <ac:graphicFrameMkLst>
            <pc:docMk/>
            <pc:sldMk cId="555498024" sldId="259"/>
            <ac:graphicFrameMk id="9" creationId="{00EE1414-C5F3-F10C-F4A9-9BED50D61B20}"/>
          </ac:graphicFrameMkLst>
        </pc:graphicFrameChg>
      </pc:sldChg>
      <pc:sldChg chg="del">
        <pc:chgData name="Daniel Sundermann" userId="d62c0ffa-0a3e-440a-9458-a5d1b280a91d" providerId="ADAL" clId="{83CCC2B1-B547-40A3-9589-3B17095EF04E}" dt="2024-05-16T06:31:26.351" v="400" actId="47"/>
        <pc:sldMkLst>
          <pc:docMk/>
          <pc:sldMk cId="2249275947" sldId="260"/>
        </pc:sldMkLst>
      </pc:sldChg>
      <pc:sldChg chg="modSp mod modAnim">
        <pc:chgData name="Daniel Sundermann" userId="d62c0ffa-0a3e-440a-9458-a5d1b280a91d" providerId="ADAL" clId="{83CCC2B1-B547-40A3-9589-3B17095EF04E}" dt="2024-05-16T06:40:04.733" v="660"/>
        <pc:sldMkLst>
          <pc:docMk/>
          <pc:sldMk cId="1368571178" sldId="261"/>
        </pc:sldMkLst>
        <pc:spChg chg="mod">
          <ac:chgData name="Daniel Sundermann" userId="d62c0ffa-0a3e-440a-9458-a5d1b280a91d" providerId="ADAL" clId="{83CCC2B1-B547-40A3-9589-3B17095EF04E}" dt="2024-05-16T06:36:58.999" v="417" actId="20577"/>
          <ac:spMkLst>
            <pc:docMk/>
            <pc:sldMk cId="1368571178" sldId="261"/>
            <ac:spMk id="2" creationId="{1F37E924-257E-E775-757C-5ED20D5F6EA3}"/>
          </ac:spMkLst>
        </pc:spChg>
        <pc:spChg chg="mod">
          <ac:chgData name="Daniel Sundermann" userId="d62c0ffa-0a3e-440a-9458-a5d1b280a91d" providerId="ADAL" clId="{83CCC2B1-B547-40A3-9589-3B17095EF04E}" dt="2024-05-16T06:39:58.576" v="659" actId="20577"/>
          <ac:spMkLst>
            <pc:docMk/>
            <pc:sldMk cId="1368571178" sldId="261"/>
            <ac:spMk id="3" creationId="{AAFD2C6C-555E-857F-160E-20D2F06A7940}"/>
          </ac:spMkLst>
        </pc:spChg>
      </pc:sldChg>
      <pc:sldChg chg="modSp add mod">
        <pc:chgData name="Daniel Sundermann" userId="d62c0ffa-0a3e-440a-9458-a5d1b280a91d" providerId="ADAL" clId="{83CCC2B1-B547-40A3-9589-3B17095EF04E}" dt="2024-05-15T20:15:21.184" v="54" actId="20577"/>
        <pc:sldMkLst>
          <pc:docMk/>
          <pc:sldMk cId="2766520953" sldId="262"/>
        </pc:sldMkLst>
        <pc:spChg chg="mod">
          <ac:chgData name="Daniel Sundermann" userId="d62c0ffa-0a3e-440a-9458-a5d1b280a91d" providerId="ADAL" clId="{83CCC2B1-B547-40A3-9589-3B17095EF04E}" dt="2024-05-15T20:15:21.184" v="54" actId="20577"/>
          <ac:spMkLst>
            <pc:docMk/>
            <pc:sldMk cId="2766520953" sldId="262"/>
            <ac:spMk id="2" creationId="{1332B40A-196C-235A-4B80-593DA97785C5}"/>
          </ac:spMkLst>
        </pc:spChg>
      </pc:sldChg>
      <pc:sldChg chg="modSp add mod">
        <pc:chgData name="Daniel Sundermann" userId="d62c0ffa-0a3e-440a-9458-a5d1b280a91d" providerId="ADAL" clId="{83CCC2B1-B547-40A3-9589-3B17095EF04E}" dt="2024-05-16T08:02:24.875" v="1223" actId="207"/>
        <pc:sldMkLst>
          <pc:docMk/>
          <pc:sldMk cId="272318646" sldId="263"/>
        </pc:sldMkLst>
        <pc:spChg chg="mod">
          <ac:chgData name="Daniel Sundermann" userId="d62c0ffa-0a3e-440a-9458-a5d1b280a91d" providerId="ADAL" clId="{83CCC2B1-B547-40A3-9589-3B17095EF04E}" dt="2024-05-16T06:30:16.657" v="397" actId="20577"/>
          <ac:spMkLst>
            <pc:docMk/>
            <pc:sldMk cId="272318646" sldId="263"/>
            <ac:spMk id="2" creationId="{1332B40A-196C-235A-4B80-593DA97785C5}"/>
          </ac:spMkLst>
        </pc:spChg>
        <pc:graphicFrameChg chg="mod modGraphic">
          <ac:chgData name="Daniel Sundermann" userId="d62c0ffa-0a3e-440a-9458-a5d1b280a91d" providerId="ADAL" clId="{83CCC2B1-B547-40A3-9589-3B17095EF04E}" dt="2024-05-16T08:02:24.875" v="1223" actId="207"/>
          <ac:graphicFrameMkLst>
            <pc:docMk/>
            <pc:sldMk cId="272318646" sldId="263"/>
            <ac:graphicFrameMk id="9" creationId="{00EE1414-C5F3-F10C-F4A9-9BED50D61B20}"/>
          </ac:graphicFrameMkLst>
        </pc:graphicFrameChg>
      </pc:sldChg>
      <pc:sldChg chg="modSp add del mod">
        <pc:chgData name="Daniel Sundermann" userId="d62c0ffa-0a3e-440a-9458-a5d1b280a91d" providerId="ADAL" clId="{83CCC2B1-B547-40A3-9589-3B17095EF04E}" dt="2024-05-15T20:15:23.483" v="55" actId="47"/>
        <pc:sldMkLst>
          <pc:docMk/>
          <pc:sldMk cId="444817696" sldId="263"/>
        </pc:sldMkLst>
        <pc:spChg chg="mod">
          <ac:chgData name="Daniel Sundermann" userId="d62c0ffa-0a3e-440a-9458-a5d1b280a91d" providerId="ADAL" clId="{83CCC2B1-B547-40A3-9589-3B17095EF04E}" dt="2024-05-15T20:15:06.840" v="36" actId="20577"/>
          <ac:spMkLst>
            <pc:docMk/>
            <pc:sldMk cId="444817696" sldId="263"/>
            <ac:spMk id="2" creationId="{1332B40A-196C-235A-4B80-593DA97785C5}"/>
          </ac:spMkLst>
        </pc:spChg>
      </pc:sldChg>
      <pc:sldChg chg="modSp add mod">
        <pc:chgData name="Daniel Sundermann" userId="d62c0ffa-0a3e-440a-9458-a5d1b280a91d" providerId="ADAL" clId="{83CCC2B1-B547-40A3-9589-3B17095EF04E}" dt="2024-05-16T08:02:11.428" v="1221" actId="400"/>
        <pc:sldMkLst>
          <pc:docMk/>
          <pc:sldMk cId="1551464560" sldId="265"/>
        </pc:sldMkLst>
        <pc:spChg chg="mod">
          <ac:chgData name="Daniel Sundermann" userId="d62c0ffa-0a3e-440a-9458-a5d1b280a91d" providerId="ADAL" clId="{83CCC2B1-B547-40A3-9589-3B17095EF04E}" dt="2024-05-16T06:28:52.216" v="365" actId="20577"/>
          <ac:spMkLst>
            <pc:docMk/>
            <pc:sldMk cId="1551464560" sldId="265"/>
            <ac:spMk id="2" creationId="{1332B40A-196C-235A-4B80-593DA97785C5}"/>
          </ac:spMkLst>
        </pc:spChg>
        <pc:graphicFrameChg chg="modGraphic">
          <ac:chgData name="Daniel Sundermann" userId="d62c0ffa-0a3e-440a-9458-a5d1b280a91d" providerId="ADAL" clId="{83CCC2B1-B547-40A3-9589-3B17095EF04E}" dt="2024-05-16T08:02:11.428" v="1221" actId="400"/>
          <ac:graphicFrameMkLst>
            <pc:docMk/>
            <pc:sldMk cId="1551464560" sldId="265"/>
            <ac:graphicFrameMk id="9" creationId="{00EE1414-C5F3-F10C-F4A9-9BED50D61B20}"/>
          </ac:graphicFrameMkLst>
        </pc:graphicFrameChg>
      </pc:sldChg>
      <pc:sldChg chg="add del">
        <pc:chgData name="Daniel Sundermann" userId="d62c0ffa-0a3e-440a-9458-a5d1b280a91d" providerId="ADAL" clId="{83CCC2B1-B547-40A3-9589-3B17095EF04E}" dt="2024-05-16T06:36:33.522" v="404" actId="47"/>
        <pc:sldMkLst>
          <pc:docMk/>
          <pc:sldMk cId="1743659497" sldId="268"/>
        </pc:sldMkLst>
      </pc:sldChg>
      <pc:sldChg chg="add modAnim">
        <pc:chgData name="Daniel Sundermann" userId="d62c0ffa-0a3e-440a-9458-a5d1b280a91d" providerId="ADAL" clId="{83CCC2B1-B547-40A3-9589-3B17095EF04E}" dt="2024-05-16T06:40:10.166" v="661"/>
        <pc:sldMkLst>
          <pc:docMk/>
          <pc:sldMk cId="1781378050" sldId="268"/>
        </pc:sldMkLst>
      </pc:sldChg>
      <pc:sldChg chg="modSp mod">
        <pc:chgData name="Daniel Sundermann" userId="d62c0ffa-0a3e-440a-9458-a5d1b280a91d" providerId="ADAL" clId="{83CCC2B1-B547-40A3-9589-3B17095EF04E}" dt="2024-05-16T06:49:06.992" v="1200" actId="20577"/>
        <pc:sldMkLst>
          <pc:docMk/>
          <pc:sldMk cId="920222132" sldId="269"/>
        </pc:sldMkLst>
        <pc:graphicFrameChg chg="modGraphic">
          <ac:chgData name="Daniel Sundermann" userId="d62c0ffa-0a3e-440a-9458-a5d1b280a91d" providerId="ADAL" clId="{83CCC2B1-B547-40A3-9589-3B17095EF04E}" dt="2024-05-16T06:49:06.992" v="1200" actId="20577"/>
          <ac:graphicFrameMkLst>
            <pc:docMk/>
            <pc:sldMk cId="920222132" sldId="269"/>
            <ac:graphicFrameMk id="7" creationId="{96FE458A-D611-7D85-9E04-B5BF1AA7F519}"/>
          </ac:graphicFrameMkLst>
        </pc:graphicFrameChg>
      </pc:sldChg>
    </pc:docChg>
  </pc:docChgLst>
  <pc:docChgLst>
    <pc:chgData name="Patrick Heise" userId="S::patrick.heise@s-atiw.de::25d59e40-4988-4a20-8cc9-2c484a03c283" providerId="AD" clId="Web-{5ECFCCAA-3E2F-E4A5-0374-C36C6AEA7147}"/>
    <pc:docChg chg="addSld modSld">
      <pc:chgData name="Patrick Heise" userId="S::patrick.heise@s-atiw.de::25d59e40-4988-4a20-8cc9-2c484a03c283" providerId="AD" clId="Web-{5ECFCCAA-3E2F-E4A5-0374-C36C6AEA7147}" dt="2024-05-16T06:29:50.191" v="29" actId="14100"/>
      <pc:docMkLst>
        <pc:docMk/>
      </pc:docMkLst>
      <pc:sldChg chg="addSp delSp modSp new">
        <pc:chgData name="Patrick Heise" userId="S::patrick.heise@s-atiw.de::25d59e40-4988-4a20-8cc9-2c484a03c283" providerId="AD" clId="Web-{5ECFCCAA-3E2F-E4A5-0374-C36C6AEA7147}" dt="2024-05-16T06:28:31.001" v="20" actId="1076"/>
        <pc:sldMkLst>
          <pc:docMk/>
          <pc:sldMk cId="1427023741" sldId="264"/>
        </pc:sldMkLst>
        <pc:spChg chg="mod">
          <ac:chgData name="Patrick Heise" userId="S::patrick.heise@s-atiw.de::25d59e40-4988-4a20-8cc9-2c484a03c283" providerId="AD" clId="Web-{5ECFCCAA-3E2F-E4A5-0374-C36C6AEA7147}" dt="2024-05-16T06:28:13.141" v="18" actId="20577"/>
          <ac:spMkLst>
            <pc:docMk/>
            <pc:sldMk cId="1427023741" sldId="264"/>
            <ac:spMk id="2" creationId="{392DE254-8350-EE26-C9E2-550816C89EF4}"/>
          </ac:spMkLst>
        </pc:spChg>
        <pc:spChg chg="del">
          <ac:chgData name="Patrick Heise" userId="S::patrick.heise@s-atiw.de::25d59e40-4988-4a20-8cc9-2c484a03c283" providerId="AD" clId="Web-{5ECFCCAA-3E2F-E4A5-0374-C36C6AEA7147}" dt="2024-05-16T06:27:44.531" v="10"/>
          <ac:spMkLst>
            <pc:docMk/>
            <pc:sldMk cId="1427023741" sldId="264"/>
            <ac:spMk id="3" creationId="{613262B6-B617-45B6-2333-9FA435129E8A}"/>
          </ac:spMkLst>
        </pc:spChg>
        <pc:picChg chg="add mod ord">
          <ac:chgData name="Patrick Heise" userId="S::patrick.heise@s-atiw.de::25d59e40-4988-4a20-8cc9-2c484a03c283" providerId="AD" clId="Web-{5ECFCCAA-3E2F-E4A5-0374-C36C6AEA7147}" dt="2024-05-16T06:28:31.001" v="20" actId="1076"/>
          <ac:picMkLst>
            <pc:docMk/>
            <pc:sldMk cId="1427023741" sldId="264"/>
            <ac:picMk id="7" creationId="{774B182A-4160-8F49-A8CD-E2B93F834C0F}"/>
          </ac:picMkLst>
        </pc:picChg>
      </pc:sldChg>
      <pc:sldChg chg="addSp delSp modSp new">
        <pc:chgData name="Patrick Heise" userId="S::patrick.heise@s-atiw.de::25d59e40-4988-4a20-8cc9-2c484a03c283" providerId="AD" clId="Web-{5ECFCCAA-3E2F-E4A5-0374-C36C6AEA7147}" dt="2024-05-16T06:29:50.191" v="29" actId="14100"/>
        <pc:sldMkLst>
          <pc:docMk/>
          <pc:sldMk cId="3180108933" sldId="266"/>
        </pc:sldMkLst>
        <pc:spChg chg="mod">
          <ac:chgData name="Patrick Heise" userId="S::patrick.heise@s-atiw.de::25d59e40-4988-4a20-8cc9-2c484a03c283" providerId="AD" clId="Web-{5ECFCCAA-3E2F-E4A5-0374-C36C6AEA7147}" dt="2024-05-16T06:29:40.457" v="26" actId="20577"/>
          <ac:spMkLst>
            <pc:docMk/>
            <pc:sldMk cId="3180108933" sldId="266"/>
            <ac:spMk id="2" creationId="{DCA118F3-763E-F15E-F777-7E3E0442FB8D}"/>
          </ac:spMkLst>
        </pc:spChg>
        <pc:spChg chg="del">
          <ac:chgData name="Patrick Heise" userId="S::patrick.heise@s-atiw.de::25d59e40-4988-4a20-8cc9-2c484a03c283" providerId="AD" clId="Web-{5ECFCCAA-3E2F-E4A5-0374-C36C6AEA7147}" dt="2024-05-16T06:29:43.316" v="27"/>
          <ac:spMkLst>
            <pc:docMk/>
            <pc:sldMk cId="3180108933" sldId="266"/>
            <ac:spMk id="3" creationId="{C5884E8A-B5B2-A88C-788C-13F8F8EE6635}"/>
          </ac:spMkLst>
        </pc:spChg>
        <pc:picChg chg="add mod ord">
          <ac:chgData name="Patrick Heise" userId="S::patrick.heise@s-atiw.de::25d59e40-4988-4a20-8cc9-2c484a03c283" providerId="AD" clId="Web-{5ECFCCAA-3E2F-E4A5-0374-C36C6AEA7147}" dt="2024-05-16T06:29:50.191" v="29" actId="14100"/>
          <ac:picMkLst>
            <pc:docMk/>
            <pc:sldMk cId="3180108933" sldId="266"/>
            <ac:picMk id="7" creationId="{8097C2FF-FBFD-358E-7816-A2285DCD60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F09B5-9CDB-4636-A966-1AC8C870E030}" type="datetimeFigureOut">
              <a:rPr lang="en-DE" smtClean="0"/>
              <a:t>05/16/2024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178A0-0D3D-4A3F-847F-D6E1FCCF60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5635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6A27-DF92-4C63-87FB-5503AD97C617}" type="datetime8">
              <a:rPr lang="en-DE" smtClean="0"/>
              <a:t>05/16/2024 01:30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Patrick, Daniel, Marc, Jonas</a:t>
            </a: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108E-826D-499A-AE68-EC4A87CCCD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968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4E3A-8412-4C06-B578-CB8B456F5E4A}" type="datetime8">
              <a:rPr lang="en-DE" smtClean="0"/>
              <a:t>05/16/2024 01:30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Patrick, Daniel, Marc, Jonas</a:t>
            </a: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108E-826D-499A-AE68-EC4A87CCCDD9}" type="slidenum">
              <a:rPr lang="en-DE" smtClean="0"/>
              <a:t>‹#›</a:t>
            </a:fld>
            <a:endParaRPr lang="en-DE"/>
          </a:p>
        </p:txBody>
      </p:sp>
      <p:sp>
        <p:nvSpPr>
          <p:cNvPr id="7" name="Diagonal Stripe 6">
            <a:extLst>
              <a:ext uri="{FF2B5EF4-FFF2-40B4-BE49-F238E27FC236}">
                <a16:creationId xmlns:a16="http://schemas.microsoft.com/office/drawing/2014/main" id="{2CEBC9AB-BE33-B36F-4DEB-7B8D7266777B}"/>
              </a:ext>
            </a:extLst>
          </p:cNvPr>
          <p:cNvSpPr/>
          <p:nvPr userDrawn="1"/>
        </p:nvSpPr>
        <p:spPr>
          <a:xfrm flipH="1">
            <a:off x="10416539" y="-48895"/>
            <a:ext cx="1874520" cy="1874520"/>
          </a:xfrm>
          <a:prstGeom prst="diagStripe">
            <a:avLst/>
          </a:prstGeom>
          <a:solidFill>
            <a:srgbClr val="D600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14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A72A-0A4B-41CB-B0E1-96BD583EF62E}" type="datetime8">
              <a:rPr lang="en-DE" smtClean="0"/>
              <a:t>05/16/2024 01:30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Patrick, Daniel, Marc, Jonas</a:t>
            </a: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108E-826D-499A-AE68-EC4A87CCCDD9}" type="slidenum">
              <a:rPr lang="en-DE" smtClean="0"/>
              <a:t>‹#›</a:t>
            </a:fld>
            <a:endParaRPr lang="en-DE"/>
          </a:p>
        </p:txBody>
      </p:sp>
      <p:sp>
        <p:nvSpPr>
          <p:cNvPr id="7" name="Diagonal Stripe 6">
            <a:extLst>
              <a:ext uri="{FF2B5EF4-FFF2-40B4-BE49-F238E27FC236}">
                <a16:creationId xmlns:a16="http://schemas.microsoft.com/office/drawing/2014/main" id="{C87B44EB-DC77-CD3A-BB99-35724A430A14}"/>
              </a:ext>
            </a:extLst>
          </p:cNvPr>
          <p:cNvSpPr/>
          <p:nvPr userDrawn="1"/>
        </p:nvSpPr>
        <p:spPr>
          <a:xfrm flipH="1">
            <a:off x="10416539" y="-48895"/>
            <a:ext cx="1874520" cy="1874520"/>
          </a:xfrm>
          <a:prstGeom prst="diagStripe">
            <a:avLst/>
          </a:prstGeom>
          <a:solidFill>
            <a:srgbClr val="D600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81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FC8D-4269-4565-B35F-6A264B95162D}" type="datetime8">
              <a:rPr lang="en-DE" smtClean="0"/>
              <a:t>05/16/2024 01:30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Patrick, Daniel, Marc, Jonas</a:t>
            </a: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108E-826D-499A-AE68-EC4A87CCCDD9}" type="slidenum">
              <a:rPr lang="en-DE" smtClean="0"/>
              <a:t>‹#›</a:t>
            </a:fld>
            <a:endParaRPr lang="en-DE"/>
          </a:p>
        </p:txBody>
      </p:sp>
      <p:sp>
        <p:nvSpPr>
          <p:cNvPr id="8" name="Diagonal Stripe 7">
            <a:extLst>
              <a:ext uri="{FF2B5EF4-FFF2-40B4-BE49-F238E27FC236}">
                <a16:creationId xmlns:a16="http://schemas.microsoft.com/office/drawing/2014/main" id="{6323602E-3D91-EFB2-E375-6AED31C7DBBD}"/>
              </a:ext>
            </a:extLst>
          </p:cNvPr>
          <p:cNvSpPr/>
          <p:nvPr userDrawn="1"/>
        </p:nvSpPr>
        <p:spPr>
          <a:xfrm flipH="1">
            <a:off x="10416539" y="-48895"/>
            <a:ext cx="1874520" cy="1874520"/>
          </a:xfrm>
          <a:prstGeom prst="diagStripe">
            <a:avLst/>
          </a:prstGeom>
          <a:solidFill>
            <a:srgbClr val="D600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21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176-B03D-4603-A9CE-474A3C76B7A0}" type="datetime8">
              <a:rPr lang="en-DE" smtClean="0"/>
              <a:t>05/16/2024 01:30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Patrick, Daniel, Marc, Jonas</a:t>
            </a: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108E-826D-499A-AE68-EC4A87CCCDD9}" type="slidenum">
              <a:rPr lang="en-DE" smtClean="0"/>
              <a:t>‹#›</a:t>
            </a:fld>
            <a:endParaRPr lang="en-DE"/>
          </a:p>
        </p:txBody>
      </p:sp>
      <p:sp>
        <p:nvSpPr>
          <p:cNvPr id="7" name="Diagonal Stripe 6">
            <a:extLst>
              <a:ext uri="{FF2B5EF4-FFF2-40B4-BE49-F238E27FC236}">
                <a16:creationId xmlns:a16="http://schemas.microsoft.com/office/drawing/2014/main" id="{45D0FC71-976F-A5AD-2331-2F01F60FC49D}"/>
              </a:ext>
            </a:extLst>
          </p:cNvPr>
          <p:cNvSpPr/>
          <p:nvPr userDrawn="1"/>
        </p:nvSpPr>
        <p:spPr>
          <a:xfrm flipH="1">
            <a:off x="10416539" y="-48895"/>
            <a:ext cx="1874520" cy="1874520"/>
          </a:xfrm>
          <a:prstGeom prst="diagStripe">
            <a:avLst/>
          </a:prstGeom>
          <a:solidFill>
            <a:srgbClr val="D600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41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90CF-0B34-4032-82F5-0857C208D303}" type="datetime8">
              <a:rPr lang="en-DE" smtClean="0"/>
              <a:t>05/16/2024 01:30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Patrick, Daniel, Marc, Jonas</a:t>
            </a: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108E-826D-499A-AE68-EC4A87CCCDD9}" type="slidenum">
              <a:rPr lang="en-DE" smtClean="0"/>
              <a:t>‹#›</a:t>
            </a:fld>
            <a:endParaRPr lang="en-DE"/>
          </a:p>
        </p:txBody>
      </p:sp>
      <p:sp>
        <p:nvSpPr>
          <p:cNvPr id="8" name="Diagonal Stripe 7">
            <a:extLst>
              <a:ext uri="{FF2B5EF4-FFF2-40B4-BE49-F238E27FC236}">
                <a16:creationId xmlns:a16="http://schemas.microsoft.com/office/drawing/2014/main" id="{4B84FE62-38F5-5C19-9245-BC9B9DA403BF}"/>
              </a:ext>
            </a:extLst>
          </p:cNvPr>
          <p:cNvSpPr/>
          <p:nvPr userDrawn="1"/>
        </p:nvSpPr>
        <p:spPr>
          <a:xfrm flipH="1">
            <a:off x="10416539" y="-48895"/>
            <a:ext cx="1874520" cy="1874520"/>
          </a:xfrm>
          <a:prstGeom prst="diagStripe">
            <a:avLst/>
          </a:prstGeom>
          <a:solidFill>
            <a:srgbClr val="D600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1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3F52-95E2-47C8-A8CA-E31181C6C0ED}" type="datetime8">
              <a:rPr lang="en-DE" smtClean="0"/>
              <a:t>05/16/2024 01:30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Patrick, Daniel, Marc, Jonas</a:t>
            </a:r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108E-826D-499A-AE68-EC4A87CCCDD9}" type="slidenum">
              <a:rPr lang="en-DE" smtClean="0"/>
              <a:t>‹#›</a:t>
            </a:fld>
            <a:endParaRPr lang="en-DE"/>
          </a:p>
        </p:txBody>
      </p:sp>
      <p:sp>
        <p:nvSpPr>
          <p:cNvPr id="10" name="Diagonal Stripe 9">
            <a:extLst>
              <a:ext uri="{FF2B5EF4-FFF2-40B4-BE49-F238E27FC236}">
                <a16:creationId xmlns:a16="http://schemas.microsoft.com/office/drawing/2014/main" id="{7A23DD49-FF6B-8E85-35CC-64CF4A8BD9E5}"/>
              </a:ext>
            </a:extLst>
          </p:cNvPr>
          <p:cNvSpPr/>
          <p:nvPr userDrawn="1"/>
        </p:nvSpPr>
        <p:spPr>
          <a:xfrm flipH="1">
            <a:off x="10416539" y="-48895"/>
            <a:ext cx="1874520" cy="1874520"/>
          </a:xfrm>
          <a:prstGeom prst="diagStripe">
            <a:avLst/>
          </a:prstGeom>
          <a:solidFill>
            <a:srgbClr val="D600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2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C68A-450D-4C08-A5F4-7A2B04814DBC}" type="datetime8">
              <a:rPr lang="en-DE" smtClean="0"/>
              <a:t>05/16/2024 01:30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Patrick, Daniel, Marc, Jonas</a:t>
            </a:r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108E-826D-499A-AE68-EC4A87CCCDD9}" type="slidenum">
              <a:rPr lang="en-DE" smtClean="0"/>
              <a:t>‹#›</a:t>
            </a:fld>
            <a:endParaRPr lang="en-DE"/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745D3C48-32CF-6D61-1839-17449427A2C4}"/>
              </a:ext>
            </a:extLst>
          </p:cNvPr>
          <p:cNvSpPr/>
          <p:nvPr userDrawn="1"/>
        </p:nvSpPr>
        <p:spPr>
          <a:xfrm flipH="1">
            <a:off x="10416539" y="-48895"/>
            <a:ext cx="1874520" cy="1874520"/>
          </a:xfrm>
          <a:prstGeom prst="diagStripe">
            <a:avLst/>
          </a:prstGeom>
          <a:solidFill>
            <a:srgbClr val="D600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7DDC-AEC3-49BD-B550-F883E69FA893}" type="datetime8">
              <a:rPr lang="en-DE" smtClean="0"/>
              <a:t>05/16/2024 01:30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Patrick, Daniel, Marc, Jonas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108E-826D-499A-AE68-EC4A87CCCDD9}" type="slidenum">
              <a:rPr lang="en-DE" smtClean="0"/>
              <a:t>‹#›</a:t>
            </a:fld>
            <a:endParaRPr lang="en-DE"/>
          </a:p>
        </p:txBody>
      </p:sp>
      <p:sp>
        <p:nvSpPr>
          <p:cNvPr id="5" name="Diagonal Stripe 4">
            <a:extLst>
              <a:ext uri="{FF2B5EF4-FFF2-40B4-BE49-F238E27FC236}">
                <a16:creationId xmlns:a16="http://schemas.microsoft.com/office/drawing/2014/main" id="{32BFBEFB-4947-2575-66A5-3CEE6463668A}"/>
              </a:ext>
            </a:extLst>
          </p:cNvPr>
          <p:cNvSpPr/>
          <p:nvPr userDrawn="1"/>
        </p:nvSpPr>
        <p:spPr>
          <a:xfrm flipH="1">
            <a:off x="10416539" y="-48895"/>
            <a:ext cx="1874520" cy="1874520"/>
          </a:xfrm>
          <a:prstGeom prst="diagStripe">
            <a:avLst/>
          </a:prstGeom>
          <a:solidFill>
            <a:srgbClr val="D600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43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F91A-41CA-4FEE-94DA-0150E03549E1}" type="datetime8">
              <a:rPr lang="en-DE" smtClean="0"/>
              <a:t>05/16/2024 01:30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Patrick, Daniel, Marc, Jonas</a:t>
            </a: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108E-826D-499A-AE68-EC4A87CCCDD9}" type="slidenum">
              <a:rPr lang="en-DE" smtClean="0"/>
              <a:t>‹#›</a:t>
            </a:fld>
            <a:endParaRPr lang="en-DE"/>
          </a:p>
        </p:txBody>
      </p:sp>
      <p:sp>
        <p:nvSpPr>
          <p:cNvPr id="8" name="Diagonal Stripe 7">
            <a:extLst>
              <a:ext uri="{FF2B5EF4-FFF2-40B4-BE49-F238E27FC236}">
                <a16:creationId xmlns:a16="http://schemas.microsoft.com/office/drawing/2014/main" id="{21E29BD7-10E6-237C-2407-00987253D897}"/>
              </a:ext>
            </a:extLst>
          </p:cNvPr>
          <p:cNvSpPr/>
          <p:nvPr userDrawn="1"/>
        </p:nvSpPr>
        <p:spPr>
          <a:xfrm flipH="1">
            <a:off x="10416539" y="-48895"/>
            <a:ext cx="1874520" cy="1874520"/>
          </a:xfrm>
          <a:prstGeom prst="diagStripe">
            <a:avLst/>
          </a:prstGeom>
          <a:solidFill>
            <a:srgbClr val="D600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08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1979-0CBE-4987-B60A-66EF8161B7F2}" type="datetime8">
              <a:rPr lang="en-DE" smtClean="0"/>
              <a:t>05/16/2024 01:30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Patrick, Daniel, Marc, Jonas</a:t>
            </a: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108E-826D-499A-AE68-EC4A87CCCDD9}" type="slidenum">
              <a:rPr lang="en-DE" smtClean="0"/>
              <a:t>‹#›</a:t>
            </a:fld>
            <a:endParaRPr lang="en-DE"/>
          </a:p>
        </p:txBody>
      </p:sp>
      <p:sp>
        <p:nvSpPr>
          <p:cNvPr id="8" name="Diagonal Stripe 7">
            <a:extLst>
              <a:ext uri="{FF2B5EF4-FFF2-40B4-BE49-F238E27FC236}">
                <a16:creationId xmlns:a16="http://schemas.microsoft.com/office/drawing/2014/main" id="{0F32101A-4AA1-AF64-FD43-E06D5C4A4A85}"/>
              </a:ext>
            </a:extLst>
          </p:cNvPr>
          <p:cNvSpPr/>
          <p:nvPr userDrawn="1"/>
        </p:nvSpPr>
        <p:spPr>
          <a:xfrm flipH="1">
            <a:off x="10416539" y="-48895"/>
            <a:ext cx="1874520" cy="1874520"/>
          </a:xfrm>
          <a:prstGeom prst="diagStripe">
            <a:avLst/>
          </a:prstGeom>
          <a:solidFill>
            <a:srgbClr val="D600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45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F78477A-71F2-499F-A40C-B66F0657ADA9}" type="datetime8">
              <a:rPr lang="en-DE" smtClean="0"/>
              <a:t>05/16/2024 01:30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r>
              <a:rPr lang="de-DE"/>
              <a:t>Patrick, Daniel, Marc, Jonas</a:t>
            </a: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24E108E-826D-499A-AE68-EC4A87CCCDD9}" type="slidenum">
              <a:rPr lang="en-DE" smtClean="0"/>
              <a:t>‹#›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454452-E4BD-3368-3BD1-C9AA7CB7F89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502" y="6356350"/>
            <a:ext cx="66729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15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E6FB-E6EB-BB66-62AD-8956316CA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err="1"/>
              <a:t>Studioübersicht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AB7B8-1580-3624-4EAB-DF673DA2E0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Powered by Fit System 223</a:t>
            </a:r>
            <a:endParaRPr lang="en-DE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BD52855-1EFF-7B12-7DF5-F3313A99D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BD76-EA52-4EE1-A9DA-3CBFA496846D}" type="datetime8">
              <a:rPr lang="en-DE" smtClean="0"/>
              <a:t>05/16/2024 01:30</a:t>
            </a:fld>
            <a:endParaRPr lang="en-DE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AD83DE3-7C0B-01F8-150E-5BF5361B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Patrick, Daniel, Marc, Jonas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170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118F3-763E-F15E-F777-7E3E0442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Zeitplan</a:t>
            </a:r>
          </a:p>
        </p:txBody>
      </p:sp>
      <p:pic>
        <p:nvPicPr>
          <p:cNvPr id="10" name="Inhaltsplatzhalter 9" descr="Ein Bild, das Text, Screenshot, parallel, Zahl enthält.&#10;&#10;Beschreibung automatisch generiert.">
            <a:extLst>
              <a:ext uri="{FF2B5EF4-FFF2-40B4-BE49-F238E27FC236}">
                <a16:creationId xmlns:a16="http://schemas.microsoft.com/office/drawing/2014/main" id="{3F4DF2AB-6E93-4CCE-BC94-435A1BC82C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0287" y="1430371"/>
            <a:ext cx="9342328" cy="5100093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2B3F2C-03BB-3158-EB3B-FE2885B6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90CF-0B34-4032-82F5-0857C208D303}" type="datetime8">
              <a:rPr lang="en-DE" smtClean="0"/>
              <a:t>05/16/2024 01:30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E6702-5DAF-00D9-4DBD-D97B0457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Patrick, Daniel, Marc, Jonas</a:t>
            </a:r>
            <a:endParaRPr lang="en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F3383AE-226C-BB44-DBC3-369F8DDC0A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10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8BC1F-7C69-789E-3017-55668F75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Use-Case-Diagramm</a:t>
            </a:r>
          </a:p>
        </p:txBody>
      </p:sp>
      <p:pic>
        <p:nvPicPr>
          <p:cNvPr id="3" name="Inhaltsplatzhalter 2" descr="Ein Bild, das Text, Diagramm, Screenshot, Reihe enthält.&#10;&#10;Beschreibung automatisch generiert.">
            <a:extLst>
              <a:ext uri="{FF2B5EF4-FFF2-40B4-BE49-F238E27FC236}">
                <a16:creationId xmlns:a16="http://schemas.microsoft.com/office/drawing/2014/main" id="{B7372326-5DFC-22CB-F4A4-F855961F57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87460" y="1405898"/>
            <a:ext cx="7206641" cy="4053009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55DB45-737A-FDC1-5512-BA39ADA0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90CF-0B34-4032-82F5-0857C208D303}" type="datetime8">
              <a:rPr lang="en-DE" smtClean="0"/>
              <a:t>05/16/2024 01:30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5095BC-F74E-1CEF-1A57-46033492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Patrick, Daniel, Marc, Jonas</a:t>
            </a:r>
            <a:endParaRPr lang="en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CD7F541-B913-5135-2FB5-B6F2DDC8B0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695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8BC1F-7C69-789E-3017-55668F75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Use-Case-Diagramm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5095BC-F74E-1CEF-1A57-46033492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Patrick, Daniel, Marc, Jonas</a:t>
            </a:r>
            <a:endParaRPr lang="en-DE"/>
          </a:p>
        </p:txBody>
      </p:sp>
      <p:pic>
        <p:nvPicPr>
          <p:cNvPr id="9" name="Inhaltsplatzhalter 8" descr="Ein Bild, das Text, Diagramm, Screenshot, Reihe enthält.&#10;&#10;Beschreibung automatisch generiert.">
            <a:extLst>
              <a:ext uri="{FF2B5EF4-FFF2-40B4-BE49-F238E27FC236}">
                <a16:creationId xmlns:a16="http://schemas.microsoft.com/office/drawing/2014/main" id="{3EE7D335-B482-4791-97C8-F4BA3E14AA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4091" y="163734"/>
            <a:ext cx="11736886" cy="6589529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55DB45-737A-FDC1-5512-BA39ADA0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90CF-0B34-4032-82F5-0857C208D303}" type="datetime8">
              <a:rPr lang="en-DE" smtClean="0"/>
              <a:t>05/16/2024 01:30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0232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B40A-196C-235A-4B80-593DA977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Realisierung</a:t>
            </a:r>
            <a:r>
              <a:rPr lang="en-GB"/>
              <a:t> &amp; </a:t>
            </a:r>
            <a:r>
              <a:rPr lang="en-GB" err="1"/>
              <a:t>Implementierung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71AAD-73DD-9B9E-2CD5-C227D2D1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90CF-0B34-4032-82F5-0857C208D303}" type="datetime8">
              <a:rPr lang="en-DE" smtClean="0"/>
              <a:t>05/16/2024 01:30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DE956-4442-7F4A-C181-D77AEDE6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Patrick, Daniel, Marc, Jonas</a:t>
            </a:r>
            <a:endParaRPr lang="en-DE"/>
          </a:p>
        </p:txBody>
      </p:sp>
      <p:pic>
        <p:nvPicPr>
          <p:cNvPr id="8" name="Inhaltsplatzhalter 7" descr="Ein Bild, das Text, Screenshot, Diagramm, Multimedia-Software enthält.&#10;&#10;Beschreibung automatisch generiert.">
            <a:extLst>
              <a:ext uri="{FF2B5EF4-FFF2-40B4-BE49-F238E27FC236}">
                <a16:creationId xmlns:a16="http://schemas.microsoft.com/office/drawing/2014/main" id="{490FA395-C95E-189D-8764-C34B8C041A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9762" y="1477871"/>
            <a:ext cx="9002038" cy="4775448"/>
          </a:xfrm>
        </p:spPr>
      </p:pic>
    </p:spTree>
    <p:extLst>
      <p:ext uri="{BB962C8B-B14F-4D97-AF65-F5344CB8AC3E}">
        <p14:creationId xmlns:p14="http://schemas.microsoft.com/office/powerpoint/2010/main" val="276652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E924-257E-E775-757C-5ED20D5F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Studiosicht</a:t>
            </a:r>
            <a:r>
              <a:rPr lang="en-GB"/>
              <a:t>: </a:t>
            </a:r>
            <a:r>
              <a:rPr lang="en-GB" err="1"/>
              <a:t>Kraftklub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D2C6C-555E-857F-160E-20D2F06A7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Mitarbeitern ermöglichen, einen Überblick über das aktuelle Geschehen zu haben</a:t>
            </a:r>
          </a:p>
          <a:p>
            <a:r>
              <a:rPr lang="de-DE"/>
              <a:t>Aktuelle Auslastung einsehen</a:t>
            </a:r>
          </a:p>
          <a:p>
            <a:r>
              <a:rPr lang="de-DE"/>
              <a:t>Mitgliederstatistiken einsehen</a:t>
            </a:r>
          </a:p>
          <a:p>
            <a:r>
              <a:rPr lang="de-DE"/>
              <a:t>Eine übersichtliche Darstellung der Kursangebote und -zeiten bieten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C9A7C-5F26-8080-B239-692F8064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FC8D-4269-4565-B35F-6A264B95162D}" type="datetime8">
              <a:rPr lang="en-DE" smtClean="0"/>
              <a:t>05/16/2024 01:30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66DE1-C240-ECBD-58B5-D993EB27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Patrick, Daniel, Marc, Jonas</a:t>
            </a:r>
            <a:endParaRPr lang="en-DE"/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B559AA9C-B36A-D24C-9A80-6F67225F7969}"/>
              </a:ext>
            </a:extLst>
          </p:cNvPr>
          <p:cNvSpPr/>
          <p:nvPr/>
        </p:nvSpPr>
        <p:spPr>
          <a:xfrm flipH="1">
            <a:off x="10416539" y="-48895"/>
            <a:ext cx="1874520" cy="1874520"/>
          </a:xfrm>
          <a:prstGeom prst="diagStrip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57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E924-257E-E775-757C-5ED20D5F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Kundenwunsch</a:t>
            </a:r>
            <a:r>
              <a:rPr lang="en-GB"/>
              <a:t>: </a:t>
            </a:r>
            <a:r>
              <a:rPr lang="en-GB" err="1"/>
              <a:t>Kraftklub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D2C6C-555E-857F-160E-20D2F06A7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Kunden ermöglichen, ihre Fitnessziele effektiv zu verfolgen und ihre Trainingsergebnisse zu optimieren</a:t>
            </a:r>
          </a:p>
          <a:p>
            <a:r>
              <a:rPr lang="de-DE"/>
              <a:t>Mitgliedern leicht machen, persönlichen Daten &amp; Fortschritt zu verfolgen </a:t>
            </a:r>
          </a:p>
          <a:p>
            <a:pPr lvl="1"/>
            <a:r>
              <a:rPr lang="de-DE"/>
              <a:t>Gewicht </a:t>
            </a:r>
          </a:p>
          <a:p>
            <a:pPr lvl="1"/>
            <a:r>
              <a:rPr lang="de-DE"/>
              <a:t>Muskelmasse</a:t>
            </a:r>
          </a:p>
          <a:p>
            <a:pPr lvl="1"/>
            <a:r>
              <a:rPr lang="de-DE"/>
              <a:t>BMI einzugeben</a:t>
            </a:r>
          </a:p>
          <a:p>
            <a:r>
              <a:rPr lang="de-DE"/>
              <a:t>Eine übersichtliche Darstellung der Kursangebote und -zeiten bieten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C9A7C-5F26-8080-B239-692F8064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FC8D-4269-4565-B35F-6A264B95162D}" type="datetime8">
              <a:rPr lang="en-DE" smtClean="0"/>
              <a:t>05/16/2024 01:30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66DE1-C240-ECBD-58B5-D993EB27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Patrick, Daniel, Marc, Jonas</a:t>
            </a:r>
            <a:endParaRPr lang="en-DE"/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B559AA9C-B36A-D24C-9A80-6F67225F7969}"/>
              </a:ext>
            </a:extLst>
          </p:cNvPr>
          <p:cNvSpPr/>
          <p:nvPr/>
        </p:nvSpPr>
        <p:spPr>
          <a:xfrm flipH="1">
            <a:off x="10416539" y="-48895"/>
            <a:ext cx="1874520" cy="1874520"/>
          </a:xfrm>
          <a:prstGeom prst="diagStrip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37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79E4-B2F5-0B87-B7CF-B0890EAC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Gliederung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D0728-9F0A-8F7F-E6FF-9466A78F8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6000" y="1989000"/>
            <a:ext cx="3420000" cy="2270484"/>
          </a:xfrm>
          <a:gradFill flip="none" rotWithShape="1">
            <a:gsLst>
              <a:gs pos="0">
                <a:srgbClr val="540010"/>
              </a:gs>
              <a:gs pos="100000">
                <a:srgbClr val="D6002A"/>
              </a:gs>
            </a:gsLst>
            <a:lin ang="2700000" scaled="1"/>
            <a:tileRect/>
          </a:gradFill>
        </p:spPr>
        <p:txBody>
          <a:bodyPr anchor="ctr"/>
          <a:lstStyle/>
          <a:p>
            <a:pPr marL="0" indent="0" algn="ctr">
              <a:buNone/>
            </a:pPr>
            <a:r>
              <a:rPr lang="en-GB" err="1"/>
              <a:t>Anforderungen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A1BD8-2920-5BC0-AF7A-7DA17AEF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90CF-0B34-4032-82F5-0857C208D303}" type="datetime8">
              <a:rPr lang="en-DE" smtClean="0"/>
              <a:t>05/16/2024 01:30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39AF5-757D-5FA6-6E95-F4DDE728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Patrick, Daniel, Marc, Jonas</a:t>
            </a:r>
            <a:endParaRPr lang="en-D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DFE8E5-2A57-167B-C79D-847A4D2C9A66}"/>
              </a:ext>
            </a:extLst>
          </p:cNvPr>
          <p:cNvSpPr txBox="1">
            <a:spLocks/>
          </p:cNvSpPr>
          <p:nvPr/>
        </p:nvSpPr>
        <p:spPr>
          <a:xfrm>
            <a:off x="4656000" y="1989000"/>
            <a:ext cx="2880000" cy="28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DE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ED3F-E183-3E15-18B6-1A9475B0550C}"/>
              </a:ext>
            </a:extLst>
          </p:cNvPr>
          <p:cNvSpPr txBox="1">
            <a:spLocks/>
          </p:cNvSpPr>
          <p:nvPr/>
        </p:nvSpPr>
        <p:spPr>
          <a:xfrm>
            <a:off x="4386000" y="1989000"/>
            <a:ext cx="3420000" cy="2270484"/>
          </a:xfrm>
          <a:prstGeom prst="rect">
            <a:avLst/>
          </a:prstGeom>
          <a:gradFill flip="none" rotWithShape="1">
            <a:gsLst>
              <a:gs pos="0">
                <a:srgbClr val="540010"/>
              </a:gs>
              <a:gs pos="100000">
                <a:srgbClr val="D6002A"/>
              </a:gs>
            </a:gsLst>
            <a:lin ang="27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err="1"/>
              <a:t>Realisierung</a:t>
            </a:r>
            <a:endParaRPr lang="en-DE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F98D9CE-C6AD-AA73-61DA-B437BCA79F0A}"/>
              </a:ext>
            </a:extLst>
          </p:cNvPr>
          <p:cNvSpPr txBox="1">
            <a:spLocks/>
          </p:cNvSpPr>
          <p:nvPr/>
        </p:nvSpPr>
        <p:spPr>
          <a:xfrm>
            <a:off x="8076000" y="1989000"/>
            <a:ext cx="3420000" cy="2270484"/>
          </a:xfrm>
          <a:prstGeom prst="rect">
            <a:avLst/>
          </a:prstGeom>
          <a:gradFill flip="none" rotWithShape="1">
            <a:gsLst>
              <a:gs pos="0">
                <a:srgbClr val="540010"/>
              </a:gs>
              <a:gs pos="100000">
                <a:srgbClr val="D6002A"/>
              </a:gs>
            </a:gsLst>
            <a:lin ang="27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err="1"/>
              <a:t>Implementierung</a:t>
            </a:r>
            <a:endParaRPr lang="en-D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2D1A1E-BAC7-604B-61F9-D31FB0958ED1}"/>
              </a:ext>
            </a:extLst>
          </p:cNvPr>
          <p:cNvSpPr txBox="1">
            <a:spLocks/>
          </p:cNvSpPr>
          <p:nvPr/>
        </p:nvSpPr>
        <p:spPr>
          <a:xfrm>
            <a:off x="6097890" y="4557796"/>
            <a:ext cx="5398110" cy="1189038"/>
          </a:xfrm>
          <a:prstGeom prst="rect">
            <a:avLst/>
          </a:prstGeom>
          <a:gradFill flip="none" rotWithShape="1">
            <a:gsLst>
              <a:gs pos="0">
                <a:srgbClr val="540010"/>
              </a:gs>
              <a:gs pos="100000">
                <a:srgbClr val="D6002A"/>
              </a:gs>
            </a:gsLst>
            <a:lin ang="27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/>
              <a:t>Live-</a:t>
            </a:r>
            <a:r>
              <a:rPr lang="en-GB" err="1"/>
              <a:t>Präsentation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847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B40A-196C-235A-4B80-593DA977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Ursprüngliche</a:t>
            </a:r>
            <a:r>
              <a:rPr lang="en-GB"/>
              <a:t> </a:t>
            </a:r>
            <a:r>
              <a:rPr lang="en-GB" err="1"/>
              <a:t>Anforderungen</a:t>
            </a:r>
            <a:endParaRPr lang="en-DE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00EE1414-C5F3-F10C-F4A9-9BED50D61B2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532931"/>
              </p:ext>
            </p:extLst>
          </p:nvPr>
        </p:nvGraphicFramePr>
        <p:xfrm>
          <a:off x="838200" y="1825624"/>
          <a:ext cx="10515600" cy="4117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2136610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968438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59393576"/>
                    </a:ext>
                  </a:extLst>
                </a:gridCol>
              </a:tblGrid>
              <a:tr h="460376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Muss-Ziele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Soll-Ziele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Kann-Ziele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765151"/>
                  </a:ext>
                </a:extLst>
              </a:tr>
              <a:tr h="206813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Membership Analyse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Stoßzeiten Analyse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Datenbankanbindung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Kursbelegung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und Design Konzept</a:t>
                      </a:r>
                    </a:p>
                    <a:p>
                      <a:endParaRPr lang="de-DE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Übersicht: Kurse</a:t>
                      </a:r>
                    </a:p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Mein Gewicht im Verlauf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Kalender um Trainingstage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Meine Muskelmasse im Verlauf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Mein BMI im Verlauf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Messdaten im Verlauf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Farbliche Markierung in einem Kalender, wann welche Körperpartie trainiert wurde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Zukünftige Auslastung prognostizieren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343559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71AAD-73DD-9B9E-2CD5-C227D2D1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90CF-0B34-4032-82F5-0857C208D303}" type="datetime8">
              <a:rPr lang="en-DE" smtClean="0"/>
              <a:t>05/16/2024 01:30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DE956-4442-7F4A-C181-D77AEDE6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Patrick, Daniel, Marc, Jonas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549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B40A-196C-235A-4B80-593DA977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Überarbeitete</a:t>
            </a:r>
            <a:r>
              <a:rPr lang="en-GB"/>
              <a:t> </a:t>
            </a:r>
            <a:r>
              <a:rPr lang="en-GB" err="1"/>
              <a:t>Anforderungen</a:t>
            </a:r>
            <a:endParaRPr lang="en-DE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00EE1414-C5F3-F10C-F4A9-9BED50D61B2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57807675"/>
              </p:ext>
            </p:extLst>
          </p:nvPr>
        </p:nvGraphicFramePr>
        <p:xfrm>
          <a:off x="838200" y="1825624"/>
          <a:ext cx="10515600" cy="4117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2136610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968438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59393576"/>
                    </a:ext>
                  </a:extLst>
                </a:gridCol>
              </a:tblGrid>
              <a:tr h="460376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Muss-Ziele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Soll-Ziele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Kann-Ziele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765151"/>
                  </a:ext>
                </a:extLst>
              </a:tr>
              <a:tr h="206813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Membership Analyse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Stoßzeiten Analyse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Datenbankanbindung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strike="sng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Kursbelegung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(UI und Design Konzept)</a:t>
                      </a:r>
                    </a:p>
                    <a:p>
                      <a:endParaRPr lang="de-DE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b="0" i="0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Übersicht: Kurse</a:t>
                      </a:r>
                    </a:p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Mein Gewicht im Verlauf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Kalender um Trainingstage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Meine Muskelmasse im Verlauf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Mein BMI im Verlauf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Messdaten im Verlauf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Farbliche Markierung in einem Kalender, wann welche Körperpartie trainiert wurde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Zukünftige Auslastung prognostizieren</a:t>
                      </a:r>
                      <a:endParaRPr lang="de-DE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343559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71AAD-73DD-9B9E-2CD5-C227D2D1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90CF-0B34-4032-82F5-0857C208D303}" type="datetime8">
              <a:rPr lang="en-DE" smtClean="0"/>
              <a:t>05/16/2024 01:30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DE956-4442-7F4A-C181-D77AEDE6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Patrick, Daniel, Marc, Jonas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146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B40A-196C-235A-4B80-593DA977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Überarbeitete</a:t>
            </a:r>
            <a:r>
              <a:rPr lang="en-GB"/>
              <a:t> </a:t>
            </a:r>
            <a:r>
              <a:rPr lang="en-GB" err="1"/>
              <a:t>Anforderungen</a:t>
            </a:r>
            <a:endParaRPr lang="en-DE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00EE1414-C5F3-F10C-F4A9-9BED50D61B2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86510206"/>
              </p:ext>
            </p:extLst>
          </p:nvPr>
        </p:nvGraphicFramePr>
        <p:xfrm>
          <a:off x="838200" y="1825624"/>
          <a:ext cx="10515600" cy="4050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2136610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968438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59393576"/>
                    </a:ext>
                  </a:extLst>
                </a:gridCol>
              </a:tblGrid>
              <a:tr h="488241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Muss-Ziele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Soll-Ziele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Kann-Ziele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765151"/>
                  </a:ext>
                </a:extLst>
              </a:tr>
              <a:tr h="356194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Membership Analyse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Stoßzeiten Analyse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Datenbankanbindung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strike="sng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Kursbelegung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strike="noStrike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(UI und Design Konzept</a:t>
                      </a:r>
                      <a:r>
                        <a:rPr lang="de-DE" sz="1800" b="0" i="0" strike="noStrike" kern="120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e-DE" sz="1800" b="0" i="0" strike="noStrike" kern="120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b="0" i="0" strike="noStrike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Übersicht: Kurse</a:t>
                      </a:r>
                    </a:p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Mein Gewicht im Verlauf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Kalender um Trainingstage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Meine Muskelmasse im Verlauf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Mein BMI im Verlauf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Messdaten im Verlauf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Farbliche Markierung in einem Kalender, wann welche Körperpartie trainiert wurde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u="none" strike="noStrike" kern="1200" noProof="0">
                          <a:solidFill>
                            <a:srgbClr val="FF0000"/>
                          </a:solidFill>
                          <a:effectLst/>
                        </a:rPr>
                        <a:t>Zukünftige Auslastung prognostizieren</a:t>
                      </a:r>
                      <a:endParaRPr lang="de-DE" sz="1800" b="0" i="0" kern="12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343559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71AAD-73DD-9B9E-2CD5-C227D2D1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90CF-0B34-4032-82F5-0857C208D303}" type="datetime8">
              <a:rPr lang="en-DE" smtClean="0"/>
              <a:t>05/16/2024 01:30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DE956-4442-7F4A-C181-D77AEDE6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Patrick, Daniel, Marc, Jonas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31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DE254-8350-EE26-C9E2-550816C8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Vision</a:t>
            </a:r>
          </a:p>
        </p:txBody>
      </p:sp>
      <p:pic>
        <p:nvPicPr>
          <p:cNvPr id="7" name="Inhaltsplatzhalter 6" descr="Ein Bild, das Text, Diagramm, Screenshot, parallel enthält.&#10;&#10;Beschreibung automatisch generiert.">
            <a:extLst>
              <a:ext uri="{FF2B5EF4-FFF2-40B4-BE49-F238E27FC236}">
                <a16:creationId xmlns:a16="http://schemas.microsoft.com/office/drawing/2014/main" id="{774B182A-4160-8F49-A8CD-E2B93F834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2584" y="1381791"/>
            <a:ext cx="8375736" cy="4800591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D5424C-60DA-6C85-0DA5-5D28CE4B7E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DBD433-0AF0-B7EA-59E5-289F17E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90CF-0B34-4032-82F5-0857C208D303}" type="datetime8">
              <a:rPr lang="en-DE" smtClean="0"/>
              <a:t>05/16/2024 01:30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A003C1-8FB4-BE81-50A3-167E183C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Patrick, Daniel, Marc, Jonas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2702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0C88D-BE38-A2C0-8BED-C5A33EF5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Qualitätskriterien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FEC395-6C0B-598D-6CCD-6108DDAB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90CF-0B34-4032-82F5-0857C208D303}" type="datetime8">
              <a:rPr lang="en-DE" smtClean="0"/>
              <a:t>05/16/2024 01:30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791E6D-66BE-672F-3A76-2FD2A491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Patrick, Daniel, Marc, Jonas</a:t>
            </a:r>
            <a:endParaRPr lang="en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96FE458A-D611-7D85-9E04-B5BF1AA7F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72960"/>
              </p:ext>
            </p:extLst>
          </p:nvPr>
        </p:nvGraphicFramePr>
        <p:xfrm>
          <a:off x="1061790" y="2058486"/>
          <a:ext cx="9692756" cy="3338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189">
                  <a:extLst>
                    <a:ext uri="{9D8B030D-6E8A-4147-A177-3AD203B41FA5}">
                      <a16:colId xmlns:a16="http://schemas.microsoft.com/office/drawing/2014/main" val="2717751279"/>
                    </a:ext>
                  </a:extLst>
                </a:gridCol>
                <a:gridCol w="2423189">
                  <a:extLst>
                    <a:ext uri="{9D8B030D-6E8A-4147-A177-3AD203B41FA5}">
                      <a16:colId xmlns:a16="http://schemas.microsoft.com/office/drawing/2014/main" val="563551593"/>
                    </a:ext>
                  </a:extLst>
                </a:gridCol>
                <a:gridCol w="2423189">
                  <a:extLst>
                    <a:ext uri="{9D8B030D-6E8A-4147-A177-3AD203B41FA5}">
                      <a16:colId xmlns:a16="http://schemas.microsoft.com/office/drawing/2014/main" val="3363753034"/>
                    </a:ext>
                  </a:extLst>
                </a:gridCol>
                <a:gridCol w="2423189">
                  <a:extLst>
                    <a:ext uri="{9D8B030D-6E8A-4147-A177-3AD203B41FA5}">
                      <a16:colId xmlns:a16="http://schemas.microsoft.com/office/drawing/2014/main" val="35941531"/>
                    </a:ext>
                  </a:extLst>
                </a:gridCol>
              </a:tblGrid>
              <a:tr h="707115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Qualitätsziele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Qualitätskriterium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Qualitätserreichung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Qualitätskontrolle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626114"/>
                  </a:ext>
                </a:extLst>
              </a:tr>
              <a:tr h="707115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Intuitive Grafiken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Einfaches Ablesen der Daten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Über intuitives Design informieren &amp; nutzen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Externe Person befragen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498820"/>
                  </a:ext>
                </a:extLst>
              </a:tr>
              <a:tr h="962123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Funktionalität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Aktuelle Daten werden angezeigt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Strike Konventionen &amp; Absprache mit dem DB-Team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Abgleich der Daten mit der in der Datenbank</a:t>
                      </a:r>
                    </a:p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536595"/>
                  </a:ext>
                </a:extLst>
              </a:tr>
              <a:tr h="962123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Effizienz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Sofortige Verfügbarkeit der Daten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Effiziente Datenbankaufrufe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1"/>
                          </a:solidFill>
                        </a:rPr>
                        <a:t>Messen der Zeit bis zur Anzeige der Daten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881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22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55439D1011D0440AF178ACD87D77607" ma:contentTypeVersion="9" ma:contentTypeDescription="Ein neues Dokument erstellen." ma:contentTypeScope="" ma:versionID="8443197ebf7034fb36305ed1f4bcbce5">
  <xsd:schema xmlns:xsd="http://www.w3.org/2001/XMLSchema" xmlns:xs="http://www.w3.org/2001/XMLSchema" xmlns:p="http://schemas.microsoft.com/office/2006/metadata/properties" xmlns:ns3="dfebeddc-9b8b-4732-bc50-97a47b1438c8" xmlns:ns4="a4ff99b4-29e0-44b2-b06f-22e42030762f" targetNamespace="http://schemas.microsoft.com/office/2006/metadata/properties" ma:root="true" ma:fieldsID="778f4d34b867107745e3471dd8395bf3" ns3:_="" ns4:_="">
    <xsd:import namespace="dfebeddc-9b8b-4732-bc50-97a47b1438c8"/>
    <xsd:import namespace="a4ff99b4-29e0-44b2-b06f-22e4203076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ebeddc-9b8b-4732-bc50-97a47b1438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f99b4-29e0-44b2-b06f-22e42030762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febeddc-9b8b-4732-bc50-97a47b1438c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F13D18-CE96-4D9E-A916-570BF4EFD6E5}">
  <ds:schemaRefs>
    <ds:schemaRef ds:uri="a4ff99b4-29e0-44b2-b06f-22e42030762f"/>
    <ds:schemaRef ds:uri="dfebeddc-9b8b-4732-bc50-97a47b1438c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608B07-BD88-49C6-B9C2-F4711162209D}">
  <ds:schemaRefs>
    <ds:schemaRef ds:uri="a4ff99b4-29e0-44b2-b06f-22e42030762f"/>
    <ds:schemaRef ds:uri="dfebeddc-9b8b-4732-bc50-97a47b1438c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0DF0D93-AEC8-4797-A9DC-89A82A336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Studioübersicht</vt:lpstr>
      <vt:lpstr>Studiosicht: Kraftklub</vt:lpstr>
      <vt:lpstr>Kundenwunsch: Kraftklub</vt:lpstr>
      <vt:lpstr>Gliederung</vt:lpstr>
      <vt:lpstr>Ursprüngliche Anforderungen</vt:lpstr>
      <vt:lpstr>Überarbeitete Anforderungen</vt:lpstr>
      <vt:lpstr>Überarbeitete Anforderungen</vt:lpstr>
      <vt:lpstr>Vision</vt:lpstr>
      <vt:lpstr>Qualitätskriterien</vt:lpstr>
      <vt:lpstr>Zeitplan</vt:lpstr>
      <vt:lpstr>Use-Case-Diagramm</vt:lpstr>
      <vt:lpstr>Use-Case-Diagramm</vt:lpstr>
      <vt:lpstr>Realisierung &amp; Implementierung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Studioübersicht</dc:title>
  <dc:creator>Jonas Pieschel</dc:creator>
  <cp:revision>1</cp:revision>
  <dcterms:created xsi:type="dcterms:W3CDTF">2024-05-14T10:59:16Z</dcterms:created>
  <dcterms:modified xsi:type="dcterms:W3CDTF">2024-05-16T08:30:45Z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cb69475-382c-4c7a-b21d-8ca64eeef1bd_Enabled">
    <vt:lpwstr>true</vt:lpwstr>
  </property>
  <property fmtid="{D5CDD505-2E9C-101B-9397-08002B2CF9AE}" pid="3" name="MSIP_Label_ecb69475-382c-4c7a-b21d-8ca64eeef1bd_SetDate">
    <vt:lpwstr>2024-05-14T11:05:05Z</vt:lpwstr>
  </property>
  <property fmtid="{D5CDD505-2E9C-101B-9397-08002B2CF9AE}" pid="4" name="MSIP_Label_ecb69475-382c-4c7a-b21d-8ca64eeef1bd_Method">
    <vt:lpwstr>Standard</vt:lpwstr>
  </property>
  <property fmtid="{D5CDD505-2E9C-101B-9397-08002B2CF9AE}" pid="5" name="MSIP_Label_ecb69475-382c-4c7a-b21d-8ca64eeef1bd_Name">
    <vt:lpwstr>Eviden For Internal Use - All Employees</vt:lpwstr>
  </property>
  <property fmtid="{D5CDD505-2E9C-101B-9397-08002B2CF9AE}" pid="6" name="MSIP_Label_ecb69475-382c-4c7a-b21d-8ca64eeef1bd_SiteId">
    <vt:lpwstr>7d1c7785-2d8a-437d-b842-1ed5d8fbe00a</vt:lpwstr>
  </property>
  <property fmtid="{D5CDD505-2E9C-101B-9397-08002B2CF9AE}" pid="7" name="MSIP_Label_ecb69475-382c-4c7a-b21d-8ca64eeef1bd_ActionId">
    <vt:lpwstr>dfef86d3-41c4-4e82-8064-04c51723ff1c</vt:lpwstr>
  </property>
  <property fmtid="{D5CDD505-2E9C-101B-9397-08002B2CF9AE}" pid="8" name="MSIP_Label_ecb69475-382c-4c7a-b21d-8ca64eeef1bd_ContentBits">
    <vt:lpwstr>0</vt:lpwstr>
  </property>
  <property fmtid="{D5CDD505-2E9C-101B-9397-08002B2CF9AE}" pid="9" name="ContentTypeId">
    <vt:lpwstr>0x010100C55439D1011D0440AF178ACD87D77607</vt:lpwstr>
  </property>
</Properties>
</file>