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096A7-4E70-8079-903B-D35849875A46}" v="80" dt="2024-05-15T13:50:25.317"/>
    <p1510:client id="{475797BA-A9EF-944D-C645-5DB694854887}" v="1051" dt="2024-05-15T10:36:15.468"/>
    <p1510:client id="{6274A415-8A71-18F9-11D7-2BA49DF9382C}" v="5" dt="2024-05-16T07:01:09.941"/>
    <p1510:client id="{E98D2808-CDE4-6F35-2132-5E3B87707241}" v="19" dt="2024-05-16T05:50:5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8000"/>
              <a:t>Kursverwaltung 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259B7A-2C2A-20B7-E587-8C543DD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Entwurf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DCED76-0B93-3CA9-12F9-43B2F1D5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2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14586D4D-BB84-343F-03E2-A5ED2548C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3" b="47269"/>
          <a:stretch/>
        </p:blipFill>
        <p:spPr>
          <a:xfrm>
            <a:off x="2035320" y="643467"/>
            <a:ext cx="8121359" cy="557106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ECA95F-575C-542A-0648-29C550BE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9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6852759D-13FF-3BEC-F0E6-3B737D6FE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21" b="-210"/>
          <a:stretch/>
        </p:blipFill>
        <p:spPr>
          <a:xfrm>
            <a:off x="1569196" y="643467"/>
            <a:ext cx="9053607" cy="557106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32E7285-F342-2C29-259C-FA3E1F6B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81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CFBFF-7907-D24F-B304-C8EA89C3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de-DE" sz="4000"/>
              <a:t>Technisches Umfeld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1981-DD4E-9DCA-DA7B-C01A795F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/>
              <a:t>Visual Studio</a:t>
            </a:r>
          </a:p>
          <a:p>
            <a:r>
              <a:rPr lang="de-DE" sz="2000"/>
              <a:t>WPF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C#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XAML</a:t>
            </a:r>
          </a:p>
          <a:p>
            <a:r>
              <a:rPr lang="de-DE" sz="2000"/>
              <a:t>Repository auf Github</a:t>
            </a:r>
          </a:p>
        </p:txBody>
      </p:sp>
      <p:sp>
        <p:nvSpPr>
          <p:cNvPr id="63" name="Foliennummernplatzhalter 62">
            <a:extLst>
              <a:ext uri="{FF2B5EF4-FFF2-40B4-BE49-F238E27FC236}">
                <a16:creationId xmlns:a16="http://schemas.microsoft.com/office/drawing/2014/main" id="{07122055-7B18-9448-7DAE-1877021F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18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12E4D0-1D83-9355-DF40-A609A1FE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Datenmodell</a:t>
            </a:r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61E3AB72-CCD1-BEC5-181E-7E2565AD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09" y="2149222"/>
            <a:ext cx="8070781" cy="3721608"/>
          </a:xfrm>
          <a:prstGeom prst="rect">
            <a:avLst/>
          </a:prstGeom>
          <a:effectLst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CDECF3-1239-2724-E677-7D040C8D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04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E8E686-A273-C1C1-1832-69FD4397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Anwendungsfalldiagramm</a:t>
            </a: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, Diagramm, Screenshot, Zeichnung enthält.&#10;&#10;Beschreibung automatisch generiert.">
            <a:extLst>
              <a:ext uri="{FF2B5EF4-FFF2-40B4-BE49-F238E27FC236}">
                <a16:creationId xmlns:a16="http://schemas.microsoft.com/office/drawing/2014/main" id="{C397D31B-CA34-CA1A-057E-C780B780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" r="1" b="1"/>
          <a:stretch/>
        </p:blipFill>
        <p:spPr>
          <a:xfrm>
            <a:off x="3323861" y="2149222"/>
            <a:ext cx="5544277" cy="3721608"/>
          </a:xfrm>
          <a:prstGeom prst="rect">
            <a:avLst/>
          </a:prstGeom>
          <a:effectLst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E22455-2958-7B04-C9E6-CEC2E1D1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4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C8347F-EE82-D1E3-6DBF-E128E464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Bis hier hin, </a:t>
            </a:r>
            <a:b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Eure Aufmerksamkeit!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397137-41DD-26FE-B6B1-DF32D981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04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AF92D4-C45E-79CB-264C-93F0F0D0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1A7E2-DD01-12BB-C0E9-0B3887B2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sz="2200"/>
              <a:t>Ausgangssituation</a:t>
            </a:r>
          </a:p>
          <a:p>
            <a:r>
              <a:rPr lang="de-DE" sz="2200"/>
              <a:t>Problemstellung</a:t>
            </a:r>
          </a:p>
          <a:p>
            <a:r>
              <a:rPr lang="de-DE" sz="2200"/>
              <a:t>Anforderungen</a:t>
            </a:r>
          </a:p>
          <a:p>
            <a:r>
              <a:rPr lang="de-DE" sz="2200"/>
              <a:t>Entwurf</a:t>
            </a:r>
          </a:p>
          <a:p>
            <a:r>
              <a:rPr lang="de-DE" sz="2200"/>
              <a:t>Technisches Umfeld</a:t>
            </a:r>
          </a:p>
          <a:p>
            <a:r>
              <a:rPr lang="de-DE" sz="2200"/>
              <a:t>Datenmodell</a:t>
            </a:r>
          </a:p>
          <a:p>
            <a:r>
              <a:rPr lang="de-DE" sz="2200"/>
              <a:t>Anwendungsfalldiagramm</a:t>
            </a:r>
          </a:p>
          <a:p>
            <a:r>
              <a:rPr lang="de-DE" sz="2200"/>
              <a:t>Umsetzung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200" dirty="0">
                <a:ea typeface="+mn-lt"/>
                <a:cs typeface="+mn-lt"/>
              </a:rPr>
              <a:t>Programmeinblick</a:t>
            </a:r>
            <a:endParaRPr lang="de-DE" sz="18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200">
                <a:ea typeface="+mn-lt"/>
                <a:cs typeface="+mn-lt"/>
              </a:rPr>
              <a:t>Programmvorführung</a:t>
            </a:r>
            <a:endParaRPr lang="de-DE" sz="1800"/>
          </a:p>
          <a:p>
            <a:pPr lvl="1">
              <a:buFont typeface="Courier New" panose="020B0604020202020204" pitchFamily="34" charset="0"/>
              <a:buChar char="o"/>
            </a:pPr>
            <a:endParaRPr lang="de-DE" sz="2200"/>
          </a:p>
          <a:p>
            <a:pPr lvl="1">
              <a:buFont typeface="Courier New" panose="020B0604020202020204" pitchFamily="34" charset="0"/>
              <a:buChar char="o"/>
            </a:pPr>
            <a:endParaRPr lang="de-DE" sz="22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168024-8D8E-CD72-608E-089171A9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7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93FEFC-56AA-5E54-C2E7-908EBB22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de-DE" sz="4000"/>
              <a:t>Ausgangssituation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D82C7-4AA3-0E73-B99F-31E1F159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/>
              <a:t>Fitnessstudiokette "Kraftklub"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4 Standorte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50 Mitarbeiter</a:t>
            </a:r>
          </a:p>
          <a:p>
            <a:endParaRPr lang="de-DE" sz="2000"/>
          </a:p>
          <a:p>
            <a:r>
              <a:rPr lang="de-DE" sz="2000"/>
              <a:t>Wir sind die FS223 GmbH &amp; Co.KG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Softwarebude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C564B-F6B2-2919-5D6F-FC6DDDC5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7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C97345-9762-78A5-19D1-1217CBBF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de-DE" sz="4000"/>
              <a:t>Problemstellung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8727D-C42A-D514-CF0C-8EA888BC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/>
              <a:t>Kraftklub benötigt eine Software zur Verwaltung von Fitnesskursen</a:t>
            </a:r>
          </a:p>
          <a:p>
            <a:r>
              <a:rPr lang="de-DE" sz="2000"/>
              <a:t>Bisher: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Kurse, Teilnehmer und weitere Details auf Papier niedergeschrieben</a:t>
            </a:r>
          </a:p>
          <a:p>
            <a:r>
              <a:rPr lang="de-DE" sz="2000"/>
              <a:t>Gewünscht: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Kurse, Teilnehmer, etc. werden in einer Software eingetragen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Saubere Änderung von Daten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/>
              <a:t>Zugang von allen Standorten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88FED-EF77-EEDB-9C94-966AD314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66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213A5E-FB36-E47E-8CA3-E7EB54B3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Anforderungen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1F0708-39D2-04C0-23BA-F0A26B49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09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60B73F-2EB0-6DB8-1A9B-19EBA44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Muss-Ziele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4B014-2336-6B8D-52EC-77DECECEE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200">
                <a:latin typeface="Arial"/>
                <a:cs typeface="Arial"/>
              </a:rPr>
              <a:t>Übersicht über alle Kurse und die Einsicht von Details</a:t>
            </a:r>
            <a:endParaRPr lang="en-US" sz="2200">
              <a:latin typeface="Arial"/>
              <a:cs typeface="Arial"/>
            </a:endParaRPr>
          </a:p>
          <a:p>
            <a:r>
              <a:rPr lang="de-DE" sz="2200">
                <a:latin typeface="Arial"/>
                <a:cs typeface="Arial"/>
              </a:rPr>
              <a:t>Möglichkeit Kurse zu Bearbeiten</a:t>
            </a:r>
            <a:endParaRPr lang="de-DE" sz="22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2EA75F-70E1-E5BF-F714-BD897601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22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8B98F2-A93A-D857-D0D2-1A141DAB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Soll-Ziele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71C9E-7D61-DB63-A680-0B138BCF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>
                <a:latin typeface="Arial"/>
                <a:cs typeface="Arial"/>
              </a:rPr>
              <a:t>Dateneingaben sollen validiert werden (-)</a:t>
            </a:r>
            <a:endParaRPr lang="en-US" sz="2200">
              <a:latin typeface="Arial"/>
              <a:cs typeface="Arial"/>
            </a:endParaRPr>
          </a:p>
          <a:p>
            <a:r>
              <a:rPr lang="de-DE" sz="2200">
                <a:latin typeface="Arial"/>
                <a:cs typeface="Arial"/>
              </a:rPr>
              <a:t>Neue Kurse erstellen</a:t>
            </a:r>
            <a:endParaRPr lang="en-US" sz="2200">
              <a:latin typeface="Arial"/>
              <a:cs typeface="Arial"/>
            </a:endParaRPr>
          </a:p>
          <a:p>
            <a:r>
              <a:rPr lang="de-DE" sz="2200">
                <a:latin typeface="Arial"/>
                <a:cs typeface="Arial"/>
              </a:rPr>
              <a:t>Kurse löschen</a:t>
            </a:r>
            <a:endParaRPr lang="de-DE" sz="22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81AB3-58BD-87C7-8F58-E406AF9C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25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0EE809-7894-4D3C-DA28-A780B53F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Kann-Ziele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1B5A0-328C-D621-444B-32459406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/>
              <a:t>Kursleiter verwalten</a:t>
            </a:r>
          </a:p>
          <a:p>
            <a:r>
              <a:rPr lang="de-DE" sz="2200"/>
              <a:t>Absagebenachrichtigung an Kunden schicken, sollte der Kurs nicht zustande kommen (-)</a:t>
            </a:r>
          </a:p>
          <a:p>
            <a:r>
              <a:rPr lang="de-DE" sz="2200"/>
              <a:t>Mehrere Kurse auf einmal löschen (-)</a:t>
            </a:r>
          </a:p>
          <a:p>
            <a:endParaRPr lang="de-DE" sz="22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9FC029-207B-2A01-0151-38BC837A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26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C69E2-3239-36B0-FF17-07D11E92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Abgrenzung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691BE5-1EFA-E74C-A1CE-2271FADE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200"/>
              <a:t>Kursverwaltung wird in eine bestehende Software integriert</a:t>
            </a:r>
          </a:p>
          <a:p>
            <a:r>
              <a:rPr lang="de-DE" sz="2200"/>
              <a:t>Diese Software kann schon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200"/>
              <a:t>Kunden verwalten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200"/>
              <a:t>Mitarbeiter verwalten</a:t>
            </a:r>
          </a:p>
          <a:p>
            <a:r>
              <a:rPr lang="de-DE" sz="2200"/>
              <a:t>PostgreSQL-Datenbank existiert bereits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200"/>
              <a:t>Beinhaltet Kursdaten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33CEA4-9AEA-55D5-35A4-DDD5095E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3557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Kursverwaltung </vt:lpstr>
      <vt:lpstr>Agenda</vt:lpstr>
      <vt:lpstr>Ausgangssituation</vt:lpstr>
      <vt:lpstr>Problemstellung</vt:lpstr>
      <vt:lpstr>Anforderungen</vt:lpstr>
      <vt:lpstr>Muss-Ziele</vt:lpstr>
      <vt:lpstr>Soll-Ziele</vt:lpstr>
      <vt:lpstr>Kann-Ziele</vt:lpstr>
      <vt:lpstr>Abgrenzung</vt:lpstr>
      <vt:lpstr>Entwurf</vt:lpstr>
      <vt:lpstr>PowerPoint-Präsentation</vt:lpstr>
      <vt:lpstr>PowerPoint-Präsentation</vt:lpstr>
      <vt:lpstr>Technisches Umfeld</vt:lpstr>
      <vt:lpstr>Datenmodell</vt:lpstr>
      <vt:lpstr>Anwendungsfalldiagramm</vt:lpstr>
      <vt:lpstr> Bis hier hin,  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3</cp:revision>
  <dcterms:created xsi:type="dcterms:W3CDTF">2024-05-15T09:06:24Z</dcterms:created>
  <dcterms:modified xsi:type="dcterms:W3CDTF">2024-05-17T08:01:20Z</dcterms:modified>
</cp:coreProperties>
</file>